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2F7"/>
    <a:srgbClr val="8DC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m, J.M. van der (ENDO)" userId="db99b17a-da4b-438e-8d57-ff2909a57715" providerId="ADAL" clId="{399F6FC4-A77A-4136-AC5B-FE4857EB4784}"/>
    <pc:docChg chg="undo custSel modSld">
      <pc:chgData name="Blom, J.M. van der (ENDO)" userId="db99b17a-da4b-438e-8d57-ff2909a57715" providerId="ADAL" clId="{399F6FC4-A77A-4136-AC5B-FE4857EB4784}" dt="2025-05-08T18:41:27.694" v="7" actId="1076"/>
      <pc:docMkLst>
        <pc:docMk/>
      </pc:docMkLst>
      <pc:sldChg chg="modSp mod">
        <pc:chgData name="Blom, J.M. van der (ENDO)" userId="db99b17a-da4b-438e-8d57-ff2909a57715" providerId="ADAL" clId="{399F6FC4-A77A-4136-AC5B-FE4857EB4784}" dt="2025-05-08T18:41:27.694" v="7" actId="1076"/>
        <pc:sldMkLst>
          <pc:docMk/>
          <pc:sldMk cId="1750587276" sldId="256"/>
        </pc:sldMkLst>
      </pc:sldChg>
    </pc:docChg>
  </pc:docChgLst>
  <pc:docChgLst>
    <pc:chgData name="de Rooij, T.M. (ENDO)" userId="71357238-cade-46f7-857d-8eb91066c590" providerId="ADAL" clId="{033899FE-8BDB-46BF-9DD9-47CAE777EF85}"/>
    <pc:docChg chg="undo custSel addSld modSld">
      <pc:chgData name="de Rooij, T.M. (ENDO)" userId="71357238-cade-46f7-857d-8eb91066c590" providerId="ADAL" clId="{033899FE-8BDB-46BF-9DD9-47CAE777EF85}" dt="2024-12-18T15:03:10.301" v="345" actId="1076"/>
      <pc:docMkLst>
        <pc:docMk/>
      </pc:docMkLst>
      <pc:sldChg chg="addSp delSp modSp mod">
        <pc:chgData name="de Rooij, T.M. (ENDO)" userId="71357238-cade-46f7-857d-8eb91066c590" providerId="ADAL" clId="{033899FE-8BDB-46BF-9DD9-47CAE777EF85}" dt="2024-12-18T15:03:10.301" v="345" actId="1076"/>
        <pc:sldMkLst>
          <pc:docMk/>
          <pc:sldMk cId="1750587276" sldId="256"/>
        </pc:sldMkLst>
      </pc:sldChg>
      <pc:sldChg chg="addSp delSp modSp add mod">
        <pc:chgData name="de Rooij, T.M. (ENDO)" userId="71357238-cade-46f7-857d-8eb91066c590" providerId="ADAL" clId="{033899FE-8BDB-46BF-9DD9-47CAE777EF85}" dt="2024-12-12T12:38:55.231" v="343" actId="20577"/>
        <pc:sldMkLst>
          <pc:docMk/>
          <pc:sldMk cId="1975801668" sldId="257"/>
        </pc:sldMkLst>
      </pc:sldChg>
    </pc:docChg>
  </pc:docChgLst>
  <pc:docChgLst>
    <pc:chgData name="Blom, Jacqueline van der (ENDO - LUMC)" userId="db99b17a-da4b-438e-8d57-ff2909a57715" providerId="ADAL" clId="{5C630BDD-1A85-47BA-AE91-8AD588299C9B}"/>
    <pc:docChg chg="delSld modSld">
      <pc:chgData name="Blom, Jacqueline van der (ENDO - LUMC)" userId="db99b17a-da4b-438e-8d57-ff2909a57715" providerId="ADAL" clId="{5C630BDD-1A85-47BA-AE91-8AD588299C9B}" dt="2026-03-30T11:45:49.377" v="2" actId="47"/>
      <pc:docMkLst>
        <pc:docMk/>
      </pc:docMkLst>
      <pc:sldChg chg="modSp mod">
        <pc:chgData name="Blom, Jacqueline van der (ENDO - LUMC)" userId="db99b17a-da4b-438e-8d57-ff2909a57715" providerId="ADAL" clId="{5C630BDD-1A85-47BA-AE91-8AD588299C9B}" dt="2026-03-30T11:44:10.776" v="1" actId="1076"/>
        <pc:sldMkLst>
          <pc:docMk/>
          <pc:sldMk cId="1750587276" sldId="256"/>
        </pc:sldMkLst>
        <pc:picChg chg="mod">
          <ac:chgData name="Blom, Jacqueline van der (ENDO - LUMC)" userId="db99b17a-da4b-438e-8d57-ff2909a57715" providerId="ADAL" clId="{5C630BDD-1A85-47BA-AE91-8AD588299C9B}" dt="2026-03-30T11:44:10.776" v="1" actId="1076"/>
          <ac:picMkLst>
            <pc:docMk/>
            <pc:sldMk cId="1750587276" sldId="256"/>
            <ac:picMk id="14" creationId="{7996AAD3-C426-5352-5F91-D554CA553CB1}"/>
          </ac:picMkLst>
        </pc:picChg>
      </pc:sldChg>
      <pc:sldChg chg="del">
        <pc:chgData name="Blom, Jacqueline van der (ENDO - LUMC)" userId="db99b17a-da4b-438e-8d57-ff2909a57715" providerId="ADAL" clId="{5C630BDD-1A85-47BA-AE91-8AD588299C9B}" dt="2026-03-30T11:45:49.377" v="2" actId="47"/>
        <pc:sldMkLst>
          <pc:docMk/>
          <pc:sldMk cId="1975801668" sldId="257"/>
        </pc:sldMkLst>
      </pc:sldChg>
    </pc:docChg>
  </pc:docChgLst>
  <pc:docChgLst>
    <pc:chgData name="Blom, J.M. van der (ENDO)" userId="db99b17a-da4b-438e-8d57-ff2909a57715" providerId="ADAL" clId="{C3C61D4B-A081-482E-A49B-4974F455EC43}"/>
    <pc:docChg chg="undo custSel modSld">
      <pc:chgData name="Blom, J.M. van der (ENDO)" userId="db99b17a-da4b-438e-8d57-ff2909a57715" providerId="ADAL" clId="{C3C61D4B-A081-482E-A49B-4974F455EC43}" dt="2025-03-11T21:07:30.210" v="7" actId="207"/>
      <pc:docMkLst>
        <pc:docMk/>
      </pc:docMkLst>
      <pc:sldChg chg="modSp mod">
        <pc:chgData name="Blom, J.M. van der (ENDO)" userId="db99b17a-da4b-438e-8d57-ff2909a57715" providerId="ADAL" clId="{C3C61D4B-A081-482E-A49B-4974F455EC43}" dt="2025-03-11T21:07:30.210" v="7" actId="207"/>
        <pc:sldMkLst>
          <pc:docMk/>
          <pc:sldMk cId="1750587276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14477-908A-7425-79B9-B9C12530E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99078-802F-7145-DDB2-FA614E662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DBA3C-37A9-753E-C23F-E93B68FDC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2B8EE-C2AE-3453-5D17-49844AB7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07E38-FAA3-EDAF-1225-568A1619A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81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A8274-53EC-69F8-120A-5FE9866D6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B9837-438E-EAB5-FC14-AD93446E0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1E3A5-007C-BB64-1C81-F7544B0F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E3C7D-EA2B-4F1C-F847-3B4DC097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D24E1-FA70-9E07-BAF0-CCBDD0A7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527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58EF88-4234-AC71-0A10-A6E0E457A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0FAD4-ADC9-D5E8-52C6-A3B4069E5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46657-ADAB-B782-89E6-CB53CFE3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B7AD7-DF2D-456A-FC8C-79CDD1A8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2ADAD-7652-F16A-8B72-4E410A80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534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BD26-14FF-7356-B419-AF9FF2F0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76A0-176B-4CF1-9C35-3FBF87B44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861BD-C5BC-B5D3-5780-9619E21E4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1F2F8-D44B-442B-EC84-5237C59E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9F0A9-5C57-0717-EB82-492222E22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05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778E4-8D4A-1DCF-CC80-431A4BC33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5E27C-F520-BACC-DE0C-A55F0E289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67FDC-F9AF-CF71-B268-DD69D636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C5BAC-11C0-5EB2-8EC6-3CBF5C64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E871B-3919-2F00-8F35-EE6F6ADB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157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0A490-CE1D-EF5F-DB4F-807407AE1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87DAA-08D1-8F29-EEE6-DD857B6CB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CF7ADB-5D54-51E8-67FA-6FC5187BE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46A56-4894-B24D-1748-A991A6F56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4C12B-8ABA-65F5-D20E-475686F1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C81D0-664C-4DA8-3ABD-6D9BBCB2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26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3E878-293F-5C34-CCC9-C7AB2226A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E1B59-393D-5EBA-DB53-C59AFB990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90CE63-0D08-7F26-691C-3EC4F7D08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0EDBDA-5128-1535-BB4E-332A32F9D9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D03B1-5421-F114-806A-E72AA0653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72681-4DA7-D7C0-40C0-C48CB69A0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2D7772-AFD1-5635-0697-4ED4F86F4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BBBB54-3ABB-5095-C1E9-4681980E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843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5283-4D02-2A3B-9965-CCB82160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7950FD-8C73-7A87-4D31-D9F156AB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A6587-10B1-3312-AAE9-4C0278B1B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016703-D15C-4829-1C9D-391EEE0D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382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FD1C1-15CF-FA71-6555-27EE52D00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9A09B-97ED-C57E-D0A1-B3053AFC6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ED235C-0475-FDCA-DFAC-EF95D1CA9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88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841D-3841-E315-B7A2-1DEA26FBE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2A0EB-E370-C7AC-F6F0-8479502E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654A8-77EB-B43D-ECF4-01F54ED6F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5E9A1-4B7B-ADA7-1C1E-B7699243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FFE24-9A8C-2CE4-A09C-26337463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9EC7F-BE3D-1CB3-4E77-BA8B0BE7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04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1D35-8EFE-4746-CB75-E5F1ED48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A354EB-236A-B2FC-8AB1-CB3B45066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C6854-3217-B217-3DC7-9380B8A3B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45B046-A2C1-35D0-4E03-D1E63721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043B8-5FC5-9288-8178-C01014498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D88AE-9CC0-B6F2-34FD-7602114E0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42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D2B9C9-F5E1-3E7E-96DD-DEEED7BC0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EA526-39C6-ECF8-E88C-A54F682D6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283D2-FEF9-D6B2-E78A-E0DCC710C8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0F0C8-D020-414F-ACBE-5962A4054939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98A94-2EE7-B1A4-806B-B37F02482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F2450-4D46-CBC4-9BA3-596EF92A2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CBFC1-29DC-4157-B83C-7C386B503D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867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507B17-D4EA-A36B-77AF-3D74DCDB8993}"/>
              </a:ext>
            </a:extLst>
          </p:cNvPr>
          <p:cNvSpPr txBox="1"/>
          <p:nvPr/>
        </p:nvSpPr>
        <p:spPr>
          <a:xfrm>
            <a:off x="1149079" y="923553"/>
            <a:ext cx="6098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#274472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EAD283-3AB3-8128-020F-26C8D00F8FE1}"/>
              </a:ext>
            </a:extLst>
          </p:cNvPr>
          <p:cNvSpPr txBox="1"/>
          <p:nvPr/>
        </p:nvSpPr>
        <p:spPr>
          <a:xfrm>
            <a:off x="1149603" y="1711245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#0097b2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4519A24-8CB2-77DE-7DD2-4DD0CEF1B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558" y="1583687"/>
            <a:ext cx="654519" cy="6203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9AF5FD1-1E60-7F08-585C-7C4BD1811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560" y="795871"/>
            <a:ext cx="654519" cy="620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C82CE2-58D1-0AFC-8DF2-136B06404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58" y="2371504"/>
            <a:ext cx="654519" cy="62034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ADBA617-5990-72F2-8A60-6551970A9222}"/>
              </a:ext>
            </a:extLst>
          </p:cNvPr>
          <p:cNvSpPr txBox="1"/>
          <p:nvPr/>
        </p:nvSpPr>
        <p:spPr>
          <a:xfrm>
            <a:off x="1149603" y="2494713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#8dc3de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3F37C7C-F0EC-864E-C386-8F09AE7B1C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557" y="3154972"/>
            <a:ext cx="654519" cy="62034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61BE4C6-2271-B803-D830-E315F8489390}"/>
              </a:ext>
            </a:extLst>
          </p:cNvPr>
          <p:cNvSpPr txBox="1"/>
          <p:nvPr/>
        </p:nvSpPr>
        <p:spPr>
          <a:xfrm>
            <a:off x="1149076" y="3286028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#0078b3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36E5E6-FCF0-6906-D5F5-E1254B9BC0B2}"/>
              </a:ext>
            </a:extLst>
          </p:cNvPr>
          <p:cNvSpPr txBox="1"/>
          <p:nvPr/>
        </p:nvSpPr>
        <p:spPr>
          <a:xfrm>
            <a:off x="1145692" y="4860088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#f59d15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D6A645-5A66-70BC-C599-13BE13FF35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646" y="4730604"/>
            <a:ext cx="654519" cy="6203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F485303-0B75-4F8E-BBF2-4956310E824B}"/>
              </a:ext>
            </a:extLst>
          </p:cNvPr>
          <p:cNvSpPr txBox="1"/>
          <p:nvPr/>
        </p:nvSpPr>
        <p:spPr>
          <a:xfrm>
            <a:off x="1145165" y="5645129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#639932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1CF1BC-FA7D-2510-C9C3-D8690F9D84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646" y="5524370"/>
            <a:ext cx="654519" cy="620348"/>
          </a:xfrm>
          <a:prstGeom prst="rect">
            <a:avLst/>
          </a:prstGeom>
        </p:spPr>
      </p:pic>
      <p:pic>
        <p:nvPicPr>
          <p:cNvPr id="14" name="Picture 13" descr="A logo with blue text&#10;&#10;Description automatically generated">
            <a:extLst>
              <a:ext uri="{FF2B5EF4-FFF2-40B4-BE49-F238E27FC236}">
                <a16:creationId xmlns:a16="http://schemas.microsoft.com/office/drawing/2014/main" id="{7996AAD3-C426-5352-5F91-D554CA553C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331" y="1463924"/>
            <a:ext cx="8495783" cy="338209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C7582F9-ABA8-7853-164E-375F229B58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1173" y="3941102"/>
            <a:ext cx="654519" cy="6203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7624A7-16E3-4ADA-9C1F-235C8BAC5F91}"/>
              </a:ext>
            </a:extLst>
          </p:cNvPr>
          <p:cNvSpPr txBox="1"/>
          <p:nvPr/>
        </p:nvSpPr>
        <p:spPr>
          <a:xfrm>
            <a:off x="1149076" y="4062885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#e6f2f7</a:t>
            </a:r>
          </a:p>
        </p:txBody>
      </p:sp>
    </p:spTree>
    <p:extLst>
      <p:ext uri="{BB962C8B-B14F-4D97-AF65-F5344CB8AC3E}">
        <p14:creationId xmlns:p14="http://schemas.microsoft.com/office/powerpoint/2010/main" val="175058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367F4B246AB44784E547F553748FCC" ma:contentTypeVersion="15" ma:contentTypeDescription="Create a new document." ma:contentTypeScope="" ma:versionID="13bcdbc7839021d76aa45553a5350e3b">
  <xsd:schema xmlns:xsd="http://www.w3.org/2001/XMLSchema" xmlns:xs="http://www.w3.org/2001/XMLSchema" xmlns:p="http://schemas.microsoft.com/office/2006/metadata/properties" xmlns:ns2="bb7db0e1-541c-4a09-8887-b832b49441f0" xmlns:ns3="7ef063c0-6a28-4ebd-9426-351aeca262bc" targetNamespace="http://schemas.microsoft.com/office/2006/metadata/properties" ma:root="true" ma:fieldsID="a600c5ab9ee963cdf0ad9f19ab612ec3" ns2:_="" ns3:_="">
    <xsd:import namespace="bb7db0e1-541c-4a09-8887-b832b49441f0"/>
    <xsd:import namespace="7ef063c0-6a28-4ebd-9426-351aeca262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db0e1-541c-4a09-8887-b832b49441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752b81f-bf1e-4216-85ee-deb0f27b41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063c0-6a28-4ebd-9426-351aeca262b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3d9b963-4da0-4551-892b-5924c8b40ed7}" ma:internalName="TaxCatchAll" ma:showField="CatchAllData" ma:web="7ef063c0-6a28-4ebd-9426-351aeca262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7db0e1-541c-4a09-8887-b832b49441f0">
      <Terms xmlns="http://schemas.microsoft.com/office/infopath/2007/PartnerControls"/>
    </lcf76f155ced4ddcb4097134ff3c332f>
    <TaxCatchAll xmlns="7ef063c0-6a28-4ebd-9426-351aeca262bc" xsi:nil="true"/>
  </documentManagement>
</p:properties>
</file>

<file path=customXml/itemProps1.xml><?xml version="1.0" encoding="utf-8"?>
<ds:datastoreItem xmlns:ds="http://schemas.openxmlformats.org/officeDocument/2006/customXml" ds:itemID="{BD94DE50-41E1-440F-8CDA-FF6CC020B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7db0e1-541c-4a09-8887-b832b49441f0"/>
    <ds:schemaRef ds:uri="7ef063c0-6a28-4ebd-9426-351aeca262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CDAEE9-4E08-4D9B-B0DF-6D5E7B1FFE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BA5AE1-BD23-4D03-9051-BE8749FE9E46}">
  <ds:schemaRefs>
    <ds:schemaRef ds:uri="http://schemas.microsoft.com/office/2006/metadata/properties"/>
    <ds:schemaRef ds:uri="http://schemas.microsoft.com/office/infopath/2007/PartnerControls"/>
    <ds:schemaRef ds:uri="bb7db0e1-541c-4a09-8887-b832b49441f0"/>
    <ds:schemaRef ds:uri="7ef063c0-6a28-4ebd-9426-351aeca262b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 Rooij, T.M. (ENDO)</dc:creator>
  <cp:lastModifiedBy>Blom, Jacqueline van der (ENDO - LUMC)</cp:lastModifiedBy>
  <cp:revision>1</cp:revision>
  <dcterms:created xsi:type="dcterms:W3CDTF">2024-12-09T13:05:54Z</dcterms:created>
  <dcterms:modified xsi:type="dcterms:W3CDTF">2026-03-30T11:45:52Z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0x010100AE367F4B246AB44784E547F553748FCC</vt:lpwstr>
  </property>
  <property fmtid="{D5CDD505-2E9C-101B-9397-08002B2CF9AE}" pid="3" name="MediaServiceImageTags">
    <vt:lpwstr/>
  </property>
</Properties>
</file>