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2_0.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2"/>
  </p:notesMasterIdLst>
  <p:sldIdLst>
    <p:sldId id="256" r:id="rId5"/>
    <p:sldId id="257" r:id="rId6"/>
    <p:sldId id="258" r:id="rId7"/>
    <p:sldId id="259" r:id="rId8"/>
    <p:sldId id="260" r:id="rId9"/>
    <p:sldId id="262" r:id="rId10"/>
    <p:sldId id="261" r:id="rId11"/>
  </p:sldIdLst>
  <p:sldSz cx="18288000" cy="10287000"/>
  <p:notesSz cx="6858000" cy="9144000"/>
  <p:embeddedFontLst>
    <p:embeddedFont>
      <p:font typeface="Open Sauce" panose="020B0604020202020204" charset="0"/>
      <p:regular r:id="rId13"/>
    </p:embeddedFont>
    <p:embeddedFont>
      <p:font typeface="Open Sauce Bold" panose="020B0604020202020204" charset="0"/>
      <p:regular r:id="rId14"/>
      <p:bold r:id="rId15"/>
    </p:embeddedFont>
    <p:embeddedFont>
      <p:font typeface="Open Sauce Heavy" panose="020B0604020202020204" charset="0"/>
      <p:regular r:id="rId16"/>
      <p:bold r:id="rId17"/>
    </p:embeddedFont>
    <p:embeddedFont>
      <p:font typeface="Open Sauce Semi-Bold" panose="020B0604020202020204" charset="0"/>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49A352C-A93A-698C-58EB-2DD6150A1830}" name="de Rooij, T.M. (ENDO)" initials="dRT(" userId="S::t.m.de_rooij@lumc.nl::71357238-cade-46f7-857d-8eb91066c5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B4C7"/>
    <a:srgbClr val="0078B3"/>
    <a:srgbClr val="A1C5D6"/>
    <a:srgbClr val="0097B2"/>
    <a:srgbClr val="8DC3DE"/>
    <a:srgbClr val="2744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05C617-BA9C-4B81-A1FB-870DB536BFCE}" v="3" dt="2026-06-03T15:55:03.7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54" y="7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 Rooij, T.M. (ENDO)" userId="71357238-cade-46f7-857d-8eb91066c590" providerId="ADAL" clId="{26D8A8B0-03E9-4386-B30B-C27B0504D6ED}"/>
    <pc:docChg chg="undo custSel modSld">
      <pc:chgData name="de Rooij, T.M. (ENDO)" userId="71357238-cade-46f7-857d-8eb91066c590" providerId="ADAL" clId="{26D8A8B0-03E9-4386-B30B-C27B0504D6ED}" dt="2025-03-27T13:39:34.229" v="536" actId="34135"/>
      <pc:docMkLst>
        <pc:docMk/>
      </pc:docMkLst>
      <pc:sldChg chg="addSp delSp modSp mod modCm">
        <pc:chgData name="de Rooij, T.M. (ENDO)" userId="71357238-cade-46f7-857d-8eb91066c590" providerId="ADAL" clId="{26D8A8B0-03E9-4386-B30B-C27B0504D6ED}" dt="2025-03-27T13:32:16.382" v="480" actId="34135"/>
        <pc:sldMkLst>
          <pc:docMk/>
          <pc:sldMk cId="0" sldId="256"/>
        </pc:sldMkLst>
        <pc:extLst>
          <p:ext xmlns:p="http://schemas.openxmlformats.org/presentationml/2006/main" uri="{D6D511B9-2390-475A-947B-AFAB55BFBCF1}">
            <pc226:cmChg xmlns:pc226="http://schemas.microsoft.com/office/powerpoint/2022/06/main/command" chg="mod">
              <pc226:chgData name="de Rooij, T.M. (ENDO)" userId="71357238-cade-46f7-857d-8eb91066c590" providerId="ADAL" clId="{26D8A8B0-03E9-4386-B30B-C27B0504D6ED}" dt="2025-03-27T09:27:59.696" v="341" actId="2056"/>
              <pc2:cmMkLst xmlns:pc2="http://schemas.microsoft.com/office/powerpoint/2019/9/main/command">
                <pc:docMk/>
                <pc:sldMk cId="0" sldId="256"/>
                <pc2:cmMk id="{D8C7BDCF-E8CB-41EE-8618-CB90BFB505AD}"/>
              </pc2:cmMkLst>
            </pc226:cmChg>
          </p:ext>
        </pc:extLst>
      </pc:sldChg>
      <pc:sldChg chg="addSp delSp modSp mod">
        <pc:chgData name="de Rooij, T.M. (ENDO)" userId="71357238-cade-46f7-857d-8eb91066c590" providerId="ADAL" clId="{26D8A8B0-03E9-4386-B30B-C27B0504D6ED}" dt="2025-03-27T13:38:01.204" v="489" actId="34135"/>
        <pc:sldMkLst>
          <pc:docMk/>
          <pc:sldMk cId="0" sldId="257"/>
        </pc:sldMkLst>
      </pc:sldChg>
      <pc:sldChg chg="addSp delSp modSp mod">
        <pc:chgData name="de Rooij, T.M. (ENDO)" userId="71357238-cade-46f7-857d-8eb91066c590" providerId="ADAL" clId="{26D8A8B0-03E9-4386-B30B-C27B0504D6ED}" dt="2025-03-27T13:38:32.707" v="506" actId="34135"/>
        <pc:sldMkLst>
          <pc:docMk/>
          <pc:sldMk cId="0" sldId="258"/>
        </pc:sldMkLst>
      </pc:sldChg>
      <pc:sldChg chg="addSp delSp modSp mod">
        <pc:chgData name="de Rooij, T.M. (ENDO)" userId="71357238-cade-46f7-857d-8eb91066c590" providerId="ADAL" clId="{26D8A8B0-03E9-4386-B30B-C27B0504D6ED}" dt="2025-03-27T13:38:48.096" v="512" actId="171"/>
        <pc:sldMkLst>
          <pc:docMk/>
          <pc:sldMk cId="0" sldId="259"/>
        </pc:sldMkLst>
      </pc:sldChg>
      <pc:sldChg chg="addSp delSp modSp mod">
        <pc:chgData name="de Rooij, T.M. (ENDO)" userId="71357238-cade-46f7-857d-8eb91066c590" providerId="ADAL" clId="{26D8A8B0-03E9-4386-B30B-C27B0504D6ED}" dt="2025-03-27T13:39:01.180" v="518" actId="171"/>
        <pc:sldMkLst>
          <pc:docMk/>
          <pc:sldMk cId="0" sldId="260"/>
        </pc:sldMkLst>
      </pc:sldChg>
      <pc:sldChg chg="addSp delSp modSp mod">
        <pc:chgData name="de Rooij, T.M. (ENDO)" userId="71357238-cade-46f7-857d-8eb91066c590" providerId="ADAL" clId="{26D8A8B0-03E9-4386-B30B-C27B0504D6ED}" dt="2025-03-27T09:34:00.262" v="426" actId="34136"/>
        <pc:sldMkLst>
          <pc:docMk/>
          <pc:sldMk cId="0" sldId="261"/>
        </pc:sldMkLst>
      </pc:sldChg>
      <pc:sldChg chg="addSp delSp modSp mod">
        <pc:chgData name="de Rooij, T.M. (ENDO)" userId="71357238-cade-46f7-857d-8eb91066c590" providerId="ADAL" clId="{26D8A8B0-03E9-4386-B30B-C27B0504D6ED}" dt="2025-03-27T13:39:34.229" v="536" actId="34135"/>
        <pc:sldMkLst>
          <pc:docMk/>
          <pc:sldMk cId="1304415917" sldId="262"/>
        </pc:sldMkLst>
      </pc:sldChg>
    </pc:docChg>
  </pc:docChgLst>
  <pc:docChgLst>
    <pc:chgData name="Blom, J.M. van der (ENDO)" userId="S::j.m.van_der_blom-de_gunst@lumc.nl::db99b17a-da4b-438e-8d57-ff2909a57715" providerId="AD" clId="Web-{7782B3E5-8D5A-B848-559B-64B336830A24}"/>
    <pc:docChg chg="modSld">
      <pc:chgData name="Blom, J.M. van der (ENDO)" userId="S::j.m.van_der_blom-de_gunst@lumc.nl::db99b17a-da4b-438e-8d57-ff2909a57715" providerId="AD" clId="Web-{7782B3E5-8D5A-B848-559B-64B336830A24}" dt="2025-03-24T08:59:17.328" v="1" actId="14100"/>
      <pc:docMkLst>
        <pc:docMk/>
      </pc:docMkLst>
      <pc:sldChg chg="modSp">
        <pc:chgData name="Blom, J.M. van der (ENDO)" userId="S::j.m.van_der_blom-de_gunst@lumc.nl::db99b17a-da4b-438e-8d57-ff2909a57715" providerId="AD" clId="Web-{7782B3E5-8D5A-B848-559B-64B336830A24}" dt="2025-03-24T08:59:17.328" v="1" actId="14100"/>
        <pc:sldMkLst>
          <pc:docMk/>
          <pc:sldMk cId="0" sldId="256"/>
        </pc:sldMkLst>
      </pc:sldChg>
    </pc:docChg>
  </pc:docChgLst>
  <pc:docChgLst>
    <pc:chgData name="Blom, Jacqueline van der (ENDO - LUMC)" userId="db99b17a-da4b-438e-8d57-ff2909a57715" providerId="ADAL" clId="{5C630BDD-1A85-47BA-AE91-8AD588299C9B}"/>
    <pc:docChg chg="undo custSel modSld">
      <pc:chgData name="Blom, Jacqueline van der (ENDO - LUMC)" userId="db99b17a-da4b-438e-8d57-ff2909a57715" providerId="ADAL" clId="{5C630BDD-1A85-47BA-AE91-8AD588299C9B}" dt="2026-06-03T15:56:45.312" v="59" actId="1076"/>
      <pc:docMkLst>
        <pc:docMk/>
      </pc:docMkLst>
      <pc:sldChg chg="addSp delSp modSp mod">
        <pc:chgData name="Blom, Jacqueline van der (ENDO - LUMC)" userId="db99b17a-da4b-438e-8d57-ff2909a57715" providerId="ADAL" clId="{5C630BDD-1A85-47BA-AE91-8AD588299C9B}" dt="2026-06-03T15:53:40.182" v="32" actId="1076"/>
        <pc:sldMkLst>
          <pc:docMk/>
          <pc:sldMk cId="0" sldId="256"/>
        </pc:sldMkLst>
        <pc:spChg chg="del">
          <ac:chgData name="Blom, Jacqueline van der (ENDO - LUMC)" userId="db99b17a-da4b-438e-8d57-ff2909a57715" providerId="ADAL" clId="{5C630BDD-1A85-47BA-AE91-8AD588299C9B}" dt="2026-06-03T15:51:38.978" v="18" actId="478"/>
          <ac:spMkLst>
            <pc:docMk/>
            <pc:sldMk cId="0" sldId="256"/>
            <ac:spMk id="17" creationId="{3A396D1E-C6D2-183A-D231-43229C0614E4}"/>
          </ac:spMkLst>
        </pc:spChg>
        <pc:picChg chg="add mod">
          <ac:chgData name="Blom, Jacqueline van der (ENDO - LUMC)" userId="db99b17a-da4b-438e-8d57-ff2909a57715" providerId="ADAL" clId="{5C630BDD-1A85-47BA-AE91-8AD588299C9B}" dt="2026-06-03T15:53:40.182" v="32" actId="1076"/>
          <ac:picMkLst>
            <pc:docMk/>
            <pc:sldMk cId="0" sldId="256"/>
            <ac:picMk id="2" creationId="{F3FFD807-57E1-EDEA-A3BF-AB69BF229D2F}"/>
          </ac:picMkLst>
        </pc:picChg>
      </pc:sldChg>
      <pc:sldChg chg="addSp delSp modSp mod">
        <pc:chgData name="Blom, Jacqueline van der (ENDO - LUMC)" userId="db99b17a-da4b-438e-8d57-ff2909a57715" providerId="ADAL" clId="{5C630BDD-1A85-47BA-AE91-8AD588299C9B}" dt="2026-06-03T15:54:39.081" v="40" actId="1076"/>
        <pc:sldMkLst>
          <pc:docMk/>
          <pc:sldMk cId="0" sldId="258"/>
        </pc:sldMkLst>
        <pc:spChg chg="del">
          <ac:chgData name="Blom, Jacqueline van der (ENDO - LUMC)" userId="db99b17a-da4b-438e-8d57-ff2909a57715" providerId="ADAL" clId="{5C630BDD-1A85-47BA-AE91-8AD588299C9B}" dt="2026-06-03T15:54:32.157" v="39" actId="478"/>
          <ac:spMkLst>
            <pc:docMk/>
            <pc:sldMk cId="0" sldId="258"/>
            <ac:spMk id="38" creationId="{6DC07B2A-5B9E-CF6C-B5FF-BEDD8263F12B}"/>
          </ac:spMkLst>
        </pc:spChg>
        <pc:picChg chg="add mod">
          <ac:chgData name="Blom, Jacqueline van der (ENDO - LUMC)" userId="db99b17a-da4b-438e-8d57-ff2909a57715" providerId="ADAL" clId="{5C630BDD-1A85-47BA-AE91-8AD588299C9B}" dt="2026-06-03T15:54:39.081" v="40" actId="1076"/>
          <ac:picMkLst>
            <pc:docMk/>
            <pc:sldMk cId="0" sldId="258"/>
            <ac:picMk id="3" creationId="{10CC8CA5-815A-10E2-48AA-2B9F3DC450ED}"/>
          </ac:picMkLst>
        </pc:picChg>
      </pc:sldChg>
      <pc:sldChg chg="addSp delSp modSp mod">
        <pc:chgData name="Blom, Jacqueline van der (ENDO - LUMC)" userId="db99b17a-da4b-438e-8d57-ff2909a57715" providerId="ADAL" clId="{5C630BDD-1A85-47BA-AE91-8AD588299C9B}" dt="2026-06-03T15:56:45.312" v="59" actId="1076"/>
        <pc:sldMkLst>
          <pc:docMk/>
          <pc:sldMk cId="0" sldId="261"/>
        </pc:sldMkLst>
        <pc:spChg chg="del">
          <ac:chgData name="Blom, Jacqueline van der (ENDO - LUMC)" userId="db99b17a-da4b-438e-8d57-ff2909a57715" providerId="ADAL" clId="{5C630BDD-1A85-47BA-AE91-8AD588299C9B}" dt="2026-06-03T15:56:41.164" v="58" actId="478"/>
          <ac:spMkLst>
            <pc:docMk/>
            <pc:sldMk cId="0" sldId="261"/>
            <ac:spMk id="16" creationId="{8153B165-91FA-4254-9C97-E76829CF2A07}"/>
          </ac:spMkLst>
        </pc:spChg>
        <pc:picChg chg="add mod">
          <ac:chgData name="Blom, Jacqueline van der (ENDO - LUMC)" userId="db99b17a-da4b-438e-8d57-ff2909a57715" providerId="ADAL" clId="{5C630BDD-1A85-47BA-AE91-8AD588299C9B}" dt="2026-06-03T15:56:45.312" v="59" actId="1076"/>
          <ac:picMkLst>
            <pc:docMk/>
            <pc:sldMk cId="0" sldId="261"/>
            <ac:picMk id="2" creationId="{5AB1EDAD-CA32-F612-85AF-736BA2AA70FE}"/>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barChart>
        <c:barDir val="col"/>
        <c:grouping val="clustered"/>
        <c:varyColors val="0"/>
        <c:ser>
          <c:idx val="0"/>
          <c:order val="0"/>
          <c:tx>
            <c:strRef>
              <c:f>Sheet1!$B$1</c:f>
              <c:strCache>
                <c:ptCount val="1"/>
                <c:pt idx="0">
                  <c:v>Series 1</c:v>
                </c:pt>
              </c:strCache>
            </c:strRef>
          </c:tx>
          <c:spPr>
            <a:solidFill>
              <a:srgbClr val="274472"/>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E73-444E-A7AE-99CC9BE5136B}"/>
            </c:ext>
          </c:extLst>
        </c:ser>
        <c:ser>
          <c:idx val="1"/>
          <c:order val="1"/>
          <c:tx>
            <c:strRef>
              <c:f>Sheet1!$C$1</c:f>
              <c:strCache>
                <c:ptCount val="1"/>
                <c:pt idx="0">
                  <c:v>Series 2</c:v>
                </c:pt>
              </c:strCache>
            </c:strRef>
          </c:tx>
          <c:spPr>
            <a:solidFill>
              <a:srgbClr val="0097B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E73-444E-A7AE-99CC9BE5136B}"/>
            </c:ext>
          </c:extLst>
        </c:ser>
        <c:ser>
          <c:idx val="2"/>
          <c:order val="2"/>
          <c:tx>
            <c:strRef>
              <c:f>Sheet1!$D$1</c:f>
              <c:strCache>
                <c:ptCount val="1"/>
                <c:pt idx="0">
                  <c:v>Series 3</c:v>
                </c:pt>
              </c:strCache>
            </c:strRef>
          </c:tx>
          <c:spPr>
            <a:solidFill>
              <a:srgbClr val="8DC3DE"/>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E73-444E-A7AE-99CC9BE5136B}"/>
            </c:ext>
          </c:extLst>
        </c:ser>
        <c:dLbls>
          <c:showLegendKey val="0"/>
          <c:showVal val="0"/>
          <c:showCatName val="0"/>
          <c:showSerName val="0"/>
          <c:showPercent val="0"/>
          <c:showBubbleSize val="0"/>
        </c:dLbls>
        <c:gapWidth val="219"/>
        <c:overlap val="-27"/>
        <c:axId val="739880176"/>
        <c:axId val="739881616"/>
      </c:barChart>
      <c:catAx>
        <c:axId val="73988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739881616"/>
        <c:crosses val="autoZero"/>
        <c:auto val="1"/>
        <c:lblAlgn val="ctr"/>
        <c:lblOffset val="100"/>
        <c:noMultiLvlLbl val="0"/>
      </c:catAx>
      <c:valAx>
        <c:axId val="73988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739880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pieChart>
        <c:varyColors val="1"/>
        <c:ser>
          <c:idx val="0"/>
          <c:order val="0"/>
          <c:tx>
            <c:strRef>
              <c:f>Sheet1!$B$1</c:f>
              <c:strCache>
                <c:ptCount val="1"/>
                <c:pt idx="0">
                  <c:v>Sales</c:v>
                </c:pt>
              </c:strCache>
            </c:strRef>
          </c:tx>
          <c:dPt>
            <c:idx val="0"/>
            <c:bubble3D val="0"/>
            <c:spPr>
              <a:solidFill>
                <a:srgbClr val="274472"/>
              </a:solidFill>
              <a:ln w="19050">
                <a:solidFill>
                  <a:schemeClr val="lt1"/>
                </a:solidFill>
              </a:ln>
              <a:effectLst/>
            </c:spPr>
            <c:extLst>
              <c:ext xmlns:c16="http://schemas.microsoft.com/office/drawing/2014/chart" uri="{C3380CC4-5D6E-409C-BE32-E72D297353CC}">
                <c16:uniqueId val="{00000001-9687-43CF-8A3B-9FCB8F7E7698}"/>
              </c:ext>
            </c:extLst>
          </c:dPt>
          <c:dPt>
            <c:idx val="1"/>
            <c:bubble3D val="0"/>
            <c:spPr>
              <a:solidFill>
                <a:srgbClr val="0097B2"/>
              </a:solidFill>
              <a:ln w="19050">
                <a:solidFill>
                  <a:schemeClr val="lt1"/>
                </a:solidFill>
              </a:ln>
              <a:effectLst/>
            </c:spPr>
            <c:extLst>
              <c:ext xmlns:c16="http://schemas.microsoft.com/office/drawing/2014/chart" uri="{C3380CC4-5D6E-409C-BE32-E72D297353CC}">
                <c16:uniqueId val="{00000002-9687-43CF-8A3B-9FCB8F7E7698}"/>
              </c:ext>
            </c:extLst>
          </c:dPt>
          <c:dPt>
            <c:idx val="2"/>
            <c:bubble3D val="0"/>
            <c:spPr>
              <a:solidFill>
                <a:srgbClr val="8DC3DE"/>
              </a:solidFill>
              <a:ln w="19050">
                <a:solidFill>
                  <a:schemeClr val="lt1"/>
                </a:solidFill>
              </a:ln>
              <a:effectLst/>
            </c:spPr>
            <c:extLst>
              <c:ext xmlns:c16="http://schemas.microsoft.com/office/drawing/2014/chart" uri="{C3380CC4-5D6E-409C-BE32-E72D297353CC}">
                <c16:uniqueId val="{00000003-9687-43CF-8A3B-9FCB8F7E7698}"/>
              </c:ext>
            </c:extLst>
          </c:dPt>
          <c:dPt>
            <c:idx val="3"/>
            <c:bubble3D val="0"/>
            <c:spPr>
              <a:solidFill>
                <a:srgbClr val="0078B3"/>
              </a:solidFill>
              <a:ln w="19050">
                <a:solidFill>
                  <a:schemeClr val="lt1"/>
                </a:solidFill>
              </a:ln>
              <a:effectLst/>
            </c:spPr>
            <c:extLst>
              <c:ext xmlns:c16="http://schemas.microsoft.com/office/drawing/2014/chart" uri="{C3380CC4-5D6E-409C-BE32-E72D297353CC}">
                <c16:uniqueId val="{00000004-9687-43CF-8A3B-9FCB8F7E7698}"/>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9687-43CF-8A3B-9FCB8F7E76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2_0.xml><?xml version="1.0" encoding="utf-8"?>
<p188:cmLst xmlns:a="http://schemas.openxmlformats.org/drawingml/2006/main" xmlns:r="http://schemas.openxmlformats.org/officeDocument/2006/relationships" xmlns:p188="http://schemas.microsoft.com/office/powerpoint/2018/8/main">
  <p188:cm id="{5927AA9A-A022-46F6-803F-EE562DDE1F5E}" authorId="{649A352C-A93A-698C-58EB-2DD6150A1830}" created="2025-03-21T16:04:31.466">
    <ac:deMkLst xmlns:ac="http://schemas.microsoft.com/office/drawing/2013/main/command">
      <pc:docMk xmlns:pc="http://schemas.microsoft.com/office/powerpoint/2013/main/command"/>
      <pc:sldMk xmlns:pc="http://schemas.microsoft.com/office/powerpoint/2013/main/command" cId="0" sldId="258"/>
      <ac:spMk id="25" creationId="{00000000-0000-0000-0000-000000000000}"/>
    </ac:deMkLst>
    <p188:txBody>
      <a:bodyPr/>
      <a:lstStyle/>
      <a:p>
        <a:r>
          <a:rPr lang="nl-NL"/>
          <a:t>Click on the shape. Go to shape format. Go to shape fill. Click on "picture" and select the image you want. It will automatically shrink your picture, but you can fix this by: Click on the shape/image. Go to picture format. Click on crop. Click on "fill". You can then also adjust it the way you like it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013E6F-3B6D-48DC-8C1F-E959F60BB239}" type="datetimeFigureOut">
              <a:rPr lang="nl-NL" smtClean="0"/>
              <a:t>3-6-2026</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8E342E-92F7-413E-9AC4-31D7431029A5}" type="slidenum">
              <a:rPr lang="nl-NL" smtClean="0"/>
              <a:t>‹#›</a:t>
            </a:fld>
            <a:endParaRPr lang="nl-NL"/>
          </a:p>
        </p:txBody>
      </p:sp>
    </p:spTree>
    <p:extLst>
      <p:ext uri="{BB962C8B-B14F-4D97-AF65-F5344CB8AC3E}">
        <p14:creationId xmlns:p14="http://schemas.microsoft.com/office/powerpoint/2010/main" val="3037358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98E342E-92F7-413E-9AC4-31D7431029A5}" type="slidenum">
              <a:rPr lang="nl-NL" smtClean="0"/>
              <a:t>1</a:t>
            </a:fld>
            <a:endParaRPr lang="nl-NL"/>
          </a:p>
        </p:txBody>
      </p:sp>
    </p:spTree>
    <p:extLst>
      <p:ext uri="{BB962C8B-B14F-4D97-AF65-F5344CB8AC3E}">
        <p14:creationId xmlns:p14="http://schemas.microsoft.com/office/powerpoint/2010/main" val="3570147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98E342E-92F7-413E-9AC4-31D7431029A5}" type="slidenum">
              <a:rPr lang="nl-NL" smtClean="0"/>
              <a:t>3</a:t>
            </a:fld>
            <a:endParaRPr lang="nl-NL"/>
          </a:p>
        </p:txBody>
      </p:sp>
    </p:spTree>
    <p:extLst>
      <p:ext uri="{BB962C8B-B14F-4D97-AF65-F5344CB8AC3E}">
        <p14:creationId xmlns:p14="http://schemas.microsoft.com/office/powerpoint/2010/main" val="2603524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03-06-2026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03-06-2026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18/10/relationships/comments" Target="../comments/modernComment_102_0.xml"/><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35">
            <a:extLst>
              <a:ext uri="{FF2B5EF4-FFF2-40B4-BE49-F238E27FC236}">
                <a16:creationId xmlns:a16="http://schemas.microsoft.com/office/drawing/2014/main" id="{2B868072-F381-7966-22A3-A97E1DB540CC}"/>
              </a:ext>
            </a:extLst>
          </p:cNvPr>
          <p:cNvSpPr>
            <a:spLocks noGrp="1" noRot="1" noMove="1" noResize="1" noEditPoints="1" noAdjustHandles="1" noChangeArrowheads="1" noChangeShapeType="1"/>
          </p:cNvSpPr>
          <p:nvPr/>
        </p:nvSpPr>
        <p:spPr>
          <a:xfrm rot="1335747">
            <a:off x="6930320" y="-695193"/>
            <a:ext cx="13307788" cy="11677388"/>
          </a:xfrm>
          <a:custGeom>
            <a:avLst/>
            <a:gdLst>
              <a:gd name="connsiteX0" fmla="*/ 0 w 3765871"/>
              <a:gd name="connsiteY0" fmla="*/ 1771650 h 3543300"/>
              <a:gd name="connsiteX1" fmla="*/ 1882936 w 3765871"/>
              <a:gd name="connsiteY1" fmla="*/ 0 h 3543300"/>
              <a:gd name="connsiteX2" fmla="*/ 3765872 w 3765871"/>
              <a:gd name="connsiteY2" fmla="*/ 1771650 h 3543300"/>
              <a:gd name="connsiteX3" fmla="*/ 1882936 w 3765871"/>
              <a:gd name="connsiteY3" fmla="*/ 3543300 h 3543300"/>
              <a:gd name="connsiteX4" fmla="*/ 0 w 3765871"/>
              <a:gd name="connsiteY4" fmla="*/ 1771650 h 3543300"/>
              <a:gd name="connsiteX0" fmla="*/ 0 w 4186786"/>
              <a:gd name="connsiteY0" fmla="*/ 1784275 h 3561886"/>
              <a:gd name="connsiteX1" fmla="*/ 1882936 w 4186786"/>
              <a:gd name="connsiteY1" fmla="*/ 12625 h 3561886"/>
              <a:gd name="connsiteX2" fmla="*/ 4186786 w 4186786"/>
              <a:gd name="connsiteY2" fmla="*/ 1261761 h 3561886"/>
              <a:gd name="connsiteX3" fmla="*/ 1882936 w 4186786"/>
              <a:gd name="connsiteY3" fmla="*/ 3555925 h 3561886"/>
              <a:gd name="connsiteX4" fmla="*/ 0 w 4186786"/>
              <a:gd name="connsiteY4" fmla="*/ 1784275 h 3561886"/>
              <a:gd name="connsiteX0" fmla="*/ 14 w 4186800"/>
              <a:gd name="connsiteY0" fmla="*/ 1784275 h 3849823"/>
              <a:gd name="connsiteX1" fmla="*/ 1882950 w 4186800"/>
              <a:gd name="connsiteY1" fmla="*/ 12625 h 3849823"/>
              <a:gd name="connsiteX2" fmla="*/ 4186800 w 4186800"/>
              <a:gd name="connsiteY2" fmla="*/ 1261761 h 3849823"/>
              <a:gd name="connsiteX3" fmla="*/ 1911979 w 4186800"/>
              <a:gd name="connsiteY3" fmla="*/ 3846211 h 3849823"/>
              <a:gd name="connsiteX4" fmla="*/ 14 w 4186800"/>
              <a:gd name="connsiteY4" fmla="*/ 1784275 h 3849823"/>
              <a:gd name="connsiteX0" fmla="*/ 20 w 3809435"/>
              <a:gd name="connsiteY0" fmla="*/ 1484539 h 3837392"/>
              <a:gd name="connsiteX1" fmla="*/ 1505585 w 3809435"/>
              <a:gd name="connsiteY1" fmla="*/ 3175 h 3837392"/>
              <a:gd name="connsiteX2" fmla="*/ 3809435 w 3809435"/>
              <a:gd name="connsiteY2" fmla="*/ 1252311 h 3837392"/>
              <a:gd name="connsiteX3" fmla="*/ 1534614 w 3809435"/>
              <a:gd name="connsiteY3" fmla="*/ 3836761 h 3837392"/>
              <a:gd name="connsiteX4" fmla="*/ 20 w 3809435"/>
              <a:gd name="connsiteY4" fmla="*/ 1484539 h 3837392"/>
              <a:gd name="connsiteX0" fmla="*/ 238 w 3809653"/>
              <a:gd name="connsiteY0" fmla="*/ 1484539 h 3547205"/>
              <a:gd name="connsiteX1" fmla="*/ 1505803 w 3809653"/>
              <a:gd name="connsiteY1" fmla="*/ 3175 h 3547205"/>
              <a:gd name="connsiteX2" fmla="*/ 3809653 w 3809653"/>
              <a:gd name="connsiteY2" fmla="*/ 1252311 h 3547205"/>
              <a:gd name="connsiteX3" fmla="*/ 1607404 w 3809653"/>
              <a:gd name="connsiteY3" fmla="*/ 3546475 h 3547205"/>
              <a:gd name="connsiteX4" fmla="*/ 238 w 3809653"/>
              <a:gd name="connsiteY4" fmla="*/ 1484539 h 3547205"/>
              <a:gd name="connsiteX0" fmla="*/ 1052 w 2968638"/>
              <a:gd name="connsiteY0" fmla="*/ 1351435 h 3544130"/>
              <a:gd name="connsiteX1" fmla="*/ 664788 w 2968638"/>
              <a:gd name="connsiteY1" fmla="*/ 699 h 3544130"/>
              <a:gd name="connsiteX2" fmla="*/ 2968638 w 2968638"/>
              <a:gd name="connsiteY2" fmla="*/ 1249835 h 3544130"/>
              <a:gd name="connsiteX3" fmla="*/ 766389 w 2968638"/>
              <a:gd name="connsiteY3" fmla="*/ 3543999 h 3544130"/>
              <a:gd name="connsiteX4" fmla="*/ 1052 w 2968638"/>
              <a:gd name="connsiteY4" fmla="*/ 1351435 h 3544130"/>
              <a:gd name="connsiteX0" fmla="*/ 27390 w 2994976"/>
              <a:gd name="connsiteY0" fmla="*/ 1351435 h 3282893"/>
              <a:gd name="connsiteX1" fmla="*/ 691126 w 2994976"/>
              <a:gd name="connsiteY1" fmla="*/ 699 h 3282893"/>
              <a:gd name="connsiteX2" fmla="*/ 2994976 w 2994976"/>
              <a:gd name="connsiteY2" fmla="*/ 1249835 h 3282893"/>
              <a:gd name="connsiteX3" fmla="*/ 1416842 w 2994976"/>
              <a:gd name="connsiteY3" fmla="*/ 3282741 h 3282893"/>
              <a:gd name="connsiteX4" fmla="*/ 27390 w 2994976"/>
              <a:gd name="connsiteY4" fmla="*/ 1351435 h 3282893"/>
              <a:gd name="connsiteX0" fmla="*/ 24148 w 2991734"/>
              <a:gd name="connsiteY0" fmla="*/ 1322476 h 3253933"/>
              <a:gd name="connsiteX1" fmla="*/ 716912 w 2991734"/>
              <a:gd name="connsiteY1" fmla="*/ 769 h 3253933"/>
              <a:gd name="connsiteX2" fmla="*/ 2991734 w 2991734"/>
              <a:gd name="connsiteY2" fmla="*/ 1220876 h 3253933"/>
              <a:gd name="connsiteX3" fmla="*/ 1413600 w 2991734"/>
              <a:gd name="connsiteY3" fmla="*/ 3253782 h 3253933"/>
              <a:gd name="connsiteX4" fmla="*/ 24148 w 2991734"/>
              <a:gd name="connsiteY4" fmla="*/ 1322476 h 3253933"/>
              <a:gd name="connsiteX0" fmla="*/ 32895 w 2855338"/>
              <a:gd name="connsiteY0" fmla="*/ 1680593 h 3267155"/>
              <a:gd name="connsiteX1" fmla="*/ 580516 w 2855338"/>
              <a:gd name="connsiteY1" fmla="*/ 10543 h 3267155"/>
              <a:gd name="connsiteX2" fmla="*/ 2855338 w 2855338"/>
              <a:gd name="connsiteY2" fmla="*/ 1230650 h 3267155"/>
              <a:gd name="connsiteX3" fmla="*/ 1277204 w 2855338"/>
              <a:gd name="connsiteY3" fmla="*/ 3263556 h 3267155"/>
              <a:gd name="connsiteX4" fmla="*/ 32895 w 2855338"/>
              <a:gd name="connsiteY4" fmla="*/ 1680593 h 3267155"/>
              <a:gd name="connsiteX0" fmla="*/ 28625 w 2851068"/>
              <a:gd name="connsiteY0" fmla="*/ 1582104 h 3168615"/>
              <a:gd name="connsiteX1" fmla="*/ 605274 w 2851068"/>
              <a:gd name="connsiteY1" fmla="*/ 13654 h 3168615"/>
              <a:gd name="connsiteX2" fmla="*/ 2851068 w 2851068"/>
              <a:gd name="connsiteY2" fmla="*/ 1132161 h 3168615"/>
              <a:gd name="connsiteX3" fmla="*/ 1272934 w 2851068"/>
              <a:gd name="connsiteY3" fmla="*/ 3165067 h 3168615"/>
              <a:gd name="connsiteX4" fmla="*/ 28625 w 2851068"/>
              <a:gd name="connsiteY4" fmla="*/ 1582104 h 3168615"/>
              <a:gd name="connsiteX0" fmla="*/ 28625 w 2851068"/>
              <a:gd name="connsiteY0" fmla="*/ 1582104 h 3023873"/>
              <a:gd name="connsiteX1" fmla="*/ 605274 w 2851068"/>
              <a:gd name="connsiteY1" fmla="*/ 13654 h 3023873"/>
              <a:gd name="connsiteX2" fmla="*/ 2851068 w 2851068"/>
              <a:gd name="connsiteY2" fmla="*/ 1132161 h 3023873"/>
              <a:gd name="connsiteX3" fmla="*/ 1272934 w 2851068"/>
              <a:gd name="connsiteY3" fmla="*/ 3019924 h 3023873"/>
              <a:gd name="connsiteX4" fmla="*/ 28625 w 2851068"/>
              <a:gd name="connsiteY4" fmla="*/ 1582104 h 3023873"/>
              <a:gd name="connsiteX0" fmla="*/ 7652 w 2830095"/>
              <a:gd name="connsiteY0" fmla="*/ 1638210 h 3080014"/>
              <a:gd name="connsiteX1" fmla="*/ 831044 w 2830095"/>
              <a:gd name="connsiteY1" fmla="*/ 11703 h 3080014"/>
              <a:gd name="connsiteX2" fmla="*/ 2830095 w 2830095"/>
              <a:gd name="connsiteY2" fmla="*/ 1188267 h 3080014"/>
              <a:gd name="connsiteX3" fmla="*/ 1251961 w 2830095"/>
              <a:gd name="connsiteY3" fmla="*/ 3076030 h 3080014"/>
              <a:gd name="connsiteX4" fmla="*/ 7652 w 2830095"/>
              <a:gd name="connsiteY4" fmla="*/ 1638210 h 3080014"/>
              <a:gd name="connsiteX0" fmla="*/ 32894 w 2855337"/>
              <a:gd name="connsiteY0" fmla="*/ 1582104 h 3023873"/>
              <a:gd name="connsiteX1" fmla="*/ 580515 w 2855337"/>
              <a:gd name="connsiteY1" fmla="*/ 13654 h 3023873"/>
              <a:gd name="connsiteX2" fmla="*/ 2855337 w 2855337"/>
              <a:gd name="connsiteY2" fmla="*/ 1132161 h 3023873"/>
              <a:gd name="connsiteX3" fmla="*/ 1277203 w 2855337"/>
              <a:gd name="connsiteY3" fmla="*/ 3019924 h 3023873"/>
              <a:gd name="connsiteX4" fmla="*/ 32894 w 2855337"/>
              <a:gd name="connsiteY4" fmla="*/ 1582104 h 3023873"/>
              <a:gd name="connsiteX0" fmla="*/ 32894 w 2855337"/>
              <a:gd name="connsiteY0" fmla="*/ 1609825 h 3051594"/>
              <a:gd name="connsiteX1" fmla="*/ 580515 w 2855337"/>
              <a:gd name="connsiteY1" fmla="*/ 41375 h 3051594"/>
              <a:gd name="connsiteX2" fmla="*/ 2855337 w 2855337"/>
              <a:gd name="connsiteY2" fmla="*/ 1159882 h 3051594"/>
              <a:gd name="connsiteX3" fmla="*/ 1277203 w 2855337"/>
              <a:gd name="connsiteY3" fmla="*/ 3047645 h 3051594"/>
              <a:gd name="connsiteX4" fmla="*/ 32894 w 2855337"/>
              <a:gd name="connsiteY4" fmla="*/ 1609825 h 3051594"/>
              <a:gd name="connsiteX0" fmla="*/ 33757 w 2914257"/>
              <a:gd name="connsiteY0" fmla="*/ 1584726 h 3026986"/>
              <a:gd name="connsiteX1" fmla="*/ 581378 w 2914257"/>
              <a:gd name="connsiteY1" fmla="*/ 16276 h 3026986"/>
              <a:gd name="connsiteX2" fmla="*/ 2914257 w 2914257"/>
              <a:gd name="connsiteY2" fmla="*/ 1105754 h 3026986"/>
              <a:gd name="connsiteX3" fmla="*/ 1278066 w 2914257"/>
              <a:gd name="connsiteY3" fmla="*/ 3022546 h 3026986"/>
              <a:gd name="connsiteX4" fmla="*/ 33757 w 2914257"/>
              <a:gd name="connsiteY4" fmla="*/ 1584726 h 3026986"/>
              <a:gd name="connsiteX0" fmla="*/ 34673 w 2915173"/>
              <a:gd name="connsiteY0" fmla="*/ 1584726 h 2737979"/>
              <a:gd name="connsiteX1" fmla="*/ 582294 w 2915173"/>
              <a:gd name="connsiteY1" fmla="*/ 16276 h 2737979"/>
              <a:gd name="connsiteX2" fmla="*/ 2915173 w 2915173"/>
              <a:gd name="connsiteY2" fmla="*/ 1105754 h 2737979"/>
              <a:gd name="connsiteX3" fmla="*/ 1293496 w 2915173"/>
              <a:gd name="connsiteY3" fmla="*/ 2732260 h 2737979"/>
              <a:gd name="connsiteX4" fmla="*/ 34673 w 2915173"/>
              <a:gd name="connsiteY4" fmla="*/ 1584726 h 2737979"/>
              <a:gd name="connsiteX0" fmla="*/ 19445 w 3205375"/>
              <a:gd name="connsiteY0" fmla="*/ 1563123 h 2736397"/>
              <a:gd name="connsiteX1" fmla="*/ 872496 w 3205375"/>
              <a:gd name="connsiteY1" fmla="*/ 15264 h 2736397"/>
              <a:gd name="connsiteX2" fmla="*/ 3205375 w 3205375"/>
              <a:gd name="connsiteY2" fmla="*/ 1104742 h 2736397"/>
              <a:gd name="connsiteX3" fmla="*/ 1583698 w 3205375"/>
              <a:gd name="connsiteY3" fmla="*/ 2731248 h 2736397"/>
              <a:gd name="connsiteX4" fmla="*/ 19445 w 3205375"/>
              <a:gd name="connsiteY4" fmla="*/ 1563123 h 2736397"/>
              <a:gd name="connsiteX0" fmla="*/ 2905 w 3188835"/>
              <a:gd name="connsiteY0" fmla="*/ 1605926 h 2779244"/>
              <a:gd name="connsiteX1" fmla="*/ 1233453 w 3188835"/>
              <a:gd name="connsiteY1" fmla="*/ 13454 h 2779244"/>
              <a:gd name="connsiteX2" fmla="*/ 3188835 w 3188835"/>
              <a:gd name="connsiteY2" fmla="*/ 1147545 h 2779244"/>
              <a:gd name="connsiteX3" fmla="*/ 1567158 w 3188835"/>
              <a:gd name="connsiteY3" fmla="*/ 2774051 h 2779244"/>
              <a:gd name="connsiteX4" fmla="*/ 2905 w 3188835"/>
              <a:gd name="connsiteY4" fmla="*/ 1605926 h 2779244"/>
              <a:gd name="connsiteX0" fmla="*/ 5408 w 3191338"/>
              <a:gd name="connsiteY0" fmla="*/ 1646057 h 2819375"/>
              <a:gd name="connsiteX1" fmla="*/ 1235956 w 3191338"/>
              <a:gd name="connsiteY1" fmla="*/ 53585 h 2819375"/>
              <a:gd name="connsiteX2" fmla="*/ 3191338 w 3191338"/>
              <a:gd name="connsiteY2" fmla="*/ 1187676 h 2819375"/>
              <a:gd name="connsiteX3" fmla="*/ 1569661 w 3191338"/>
              <a:gd name="connsiteY3" fmla="*/ 2814182 h 2819375"/>
              <a:gd name="connsiteX4" fmla="*/ 5408 w 3191338"/>
              <a:gd name="connsiteY4" fmla="*/ 1646057 h 2819375"/>
              <a:gd name="connsiteX0" fmla="*/ 3276 w 3189206"/>
              <a:gd name="connsiteY0" fmla="*/ 1646057 h 2819417"/>
              <a:gd name="connsiteX1" fmla="*/ 1233824 w 3189206"/>
              <a:gd name="connsiteY1" fmla="*/ 53585 h 2819417"/>
              <a:gd name="connsiteX2" fmla="*/ 3189206 w 3189206"/>
              <a:gd name="connsiteY2" fmla="*/ 1187676 h 2819417"/>
              <a:gd name="connsiteX3" fmla="*/ 1567529 w 3189206"/>
              <a:gd name="connsiteY3" fmla="*/ 2814182 h 2819417"/>
              <a:gd name="connsiteX4" fmla="*/ 3276 w 3189206"/>
              <a:gd name="connsiteY4" fmla="*/ 1646057 h 2819417"/>
              <a:gd name="connsiteX0" fmla="*/ 1778 w 3146527"/>
              <a:gd name="connsiteY0" fmla="*/ 1191326 h 2761031"/>
              <a:gd name="connsiteX1" fmla="*/ 1191145 w 3146527"/>
              <a:gd name="connsiteY1" fmla="*/ 374 h 2761031"/>
              <a:gd name="connsiteX2" fmla="*/ 3146527 w 3146527"/>
              <a:gd name="connsiteY2" fmla="*/ 1134465 h 2761031"/>
              <a:gd name="connsiteX3" fmla="*/ 1524850 w 3146527"/>
              <a:gd name="connsiteY3" fmla="*/ 2760971 h 2761031"/>
              <a:gd name="connsiteX4" fmla="*/ 1778 w 3146527"/>
              <a:gd name="connsiteY4" fmla="*/ 1191326 h 2761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527" h="2761031">
                <a:moveTo>
                  <a:pt x="1778" y="1191326"/>
                </a:moveTo>
                <a:cubicBezTo>
                  <a:pt x="-40112" y="724364"/>
                  <a:pt x="667020" y="9851"/>
                  <a:pt x="1191145" y="374"/>
                </a:cubicBezTo>
                <a:cubicBezTo>
                  <a:pt x="1715270" y="-9103"/>
                  <a:pt x="3146527" y="156010"/>
                  <a:pt x="3146527" y="1134465"/>
                </a:cubicBezTo>
                <a:cubicBezTo>
                  <a:pt x="3146527" y="2112920"/>
                  <a:pt x="2048975" y="2751494"/>
                  <a:pt x="1524850" y="2760971"/>
                </a:cubicBezTo>
                <a:cubicBezTo>
                  <a:pt x="1000725" y="2770448"/>
                  <a:pt x="43668" y="1658288"/>
                  <a:pt x="1778" y="1191326"/>
                </a:cubicBezTo>
                <a:close/>
              </a:path>
            </a:pathLst>
          </a:custGeom>
          <a:solidFill>
            <a:srgbClr val="A1C5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Freeform 6"/>
          <p:cNvSpPr/>
          <p:nvPr/>
        </p:nvSpPr>
        <p:spPr>
          <a:xfrm rot="-2809131">
            <a:off x="7244315" y="6497939"/>
            <a:ext cx="3343682" cy="3464955"/>
          </a:xfrm>
          <a:custGeom>
            <a:avLst/>
            <a:gdLst/>
            <a:ahLst/>
            <a:cxnLst/>
            <a:rect l="l" t="t" r="r" b="b"/>
            <a:pathLst>
              <a:path w="3343682" h="3464955">
                <a:moveTo>
                  <a:pt x="0" y="0"/>
                </a:moveTo>
                <a:lnTo>
                  <a:pt x="3343682" y="0"/>
                </a:lnTo>
                <a:lnTo>
                  <a:pt x="3343682" y="3464955"/>
                </a:lnTo>
                <a:lnTo>
                  <a:pt x="0" y="3464955"/>
                </a:lnTo>
                <a:lnTo>
                  <a:pt x="0" y="0"/>
                </a:lnTo>
                <a:close/>
              </a:path>
            </a:pathLst>
          </a:custGeom>
          <a:blipFill>
            <a:blip r:embed="rId3">
              <a:alphaModFix amt="44999"/>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a:grpSpLocks noGrp="1" noUngrp="1" noRot="1" noMove="1" noResize="1"/>
          </p:cNvGrpSpPr>
          <p:nvPr/>
        </p:nvGrpSpPr>
        <p:grpSpPr>
          <a:xfrm>
            <a:off x="0" y="-144661"/>
            <a:ext cx="18288000" cy="10431661"/>
            <a:chOff x="0" y="-38100"/>
            <a:chExt cx="4816593" cy="2747433"/>
          </a:xfrm>
        </p:grpSpPr>
        <p:sp>
          <p:nvSpPr>
            <p:cNvPr id="8" name="Freeform 8"/>
            <p:cNvSpPr>
              <a:spLocks noGrp="1" noRot="1" noMove="1" noResize="1" noEditPoints="1" noAdjustHandles="1" noChangeArrowheads="1" noChangeShapeType="1"/>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74472">
                <a:alpha val="40000"/>
              </a:srgbClr>
            </a:solidFill>
          </p:spPr>
          <p:txBody>
            <a:bodyPr/>
            <a:lstStyle/>
            <a:p>
              <a:endParaRPr lang="nl-NL" dirty="0">
                <a:highlight>
                  <a:srgbClr val="A9B4C7"/>
                </a:highlight>
              </a:endParaRPr>
            </a:p>
          </p:txBody>
        </p:sp>
        <p:sp>
          <p:nvSpPr>
            <p:cNvPr id="9" name="TextBox 9"/>
            <p:cNvSpPr txBox="1">
              <a:spLocks noGrp="1" noRot="1" noMove="1" noResize="1" noEditPoints="1" noAdjustHandles="1" noChangeArrowheads="1" noChangeShapeType="1"/>
            </p:cNvSpPr>
            <p:nvPr/>
          </p:nvSpPr>
          <p:spPr>
            <a:xfrm>
              <a:off x="0" y="-38100"/>
              <a:ext cx="4816593" cy="2747433"/>
            </a:xfrm>
            <a:prstGeom prst="rect">
              <a:avLst/>
            </a:prstGeom>
          </p:spPr>
          <p:txBody>
            <a:bodyPr lIns="50800" tIns="50800" rIns="50800" bIns="50800" rtlCol="0" anchor="ctr"/>
            <a:lstStyle/>
            <a:p>
              <a:pPr algn="ctr">
                <a:lnSpc>
                  <a:spcPts val="2659"/>
                </a:lnSpc>
              </a:pPr>
              <a:endParaRPr>
                <a:highlight>
                  <a:srgbClr val="A9B4C7"/>
                </a:highlight>
              </a:endParaRPr>
            </a:p>
          </p:txBody>
        </p:sp>
      </p:grpSp>
      <p:sp>
        <p:nvSpPr>
          <p:cNvPr id="10" name="Freeform 10"/>
          <p:cNvSpPr>
            <a:spLocks/>
          </p:cNvSpPr>
          <p:nvPr/>
        </p:nvSpPr>
        <p:spPr>
          <a:xfrm>
            <a:off x="321425" y="7608564"/>
            <a:ext cx="6187366" cy="2263329"/>
          </a:xfrm>
          <a:custGeom>
            <a:avLst/>
            <a:gdLst/>
            <a:ahLst/>
            <a:cxnLst/>
            <a:rect l="l" t="t" r="r" b="b"/>
            <a:pathLst>
              <a:path w="6187366" h="2263329">
                <a:moveTo>
                  <a:pt x="0" y="0"/>
                </a:moveTo>
                <a:lnTo>
                  <a:pt x="6187366" y="0"/>
                </a:lnTo>
                <a:lnTo>
                  <a:pt x="6187366" y="2263329"/>
                </a:lnTo>
                <a:lnTo>
                  <a:pt x="0" y="2263329"/>
                </a:lnTo>
                <a:lnTo>
                  <a:pt x="0" y="0"/>
                </a:lnTo>
                <a:close/>
              </a:path>
            </a:pathLst>
          </a:custGeom>
          <a:blipFill>
            <a:blip r:embed="rId5"/>
            <a:stretch>
              <a:fillRect/>
            </a:stretch>
          </a:blipFill>
        </p:spPr>
        <p:txBody>
          <a:bodyPr/>
          <a:lstStyle/>
          <a:p>
            <a:endParaRPr lang="en-US"/>
          </a:p>
        </p:txBody>
      </p:sp>
      <p:sp>
        <p:nvSpPr>
          <p:cNvPr id="11" name="TextBox 11"/>
          <p:cNvSpPr txBox="1"/>
          <p:nvPr/>
        </p:nvSpPr>
        <p:spPr>
          <a:xfrm>
            <a:off x="321425" y="1656595"/>
            <a:ext cx="8594731" cy="738505"/>
          </a:xfrm>
          <a:prstGeom prst="rect">
            <a:avLst/>
          </a:prstGeom>
        </p:spPr>
        <p:txBody>
          <a:bodyPr lIns="0" tIns="0" rIns="0" bIns="0" rtlCol="0" anchor="t">
            <a:spAutoFit/>
          </a:bodyPr>
          <a:lstStyle/>
          <a:p>
            <a:pPr algn="l">
              <a:lnSpc>
                <a:spcPts val="6019"/>
              </a:lnSpc>
            </a:pPr>
            <a:r>
              <a:rPr lang="en-US" sz="4299" b="1" dirty="0">
                <a:solidFill>
                  <a:srgbClr val="FFFFFF"/>
                </a:solidFill>
                <a:latin typeface="Open Sauce Heavy"/>
                <a:ea typeface="Open Sauce Heavy"/>
                <a:cs typeface="Open Sauce Heavy"/>
                <a:sym typeface="Open Sauce Heavy"/>
              </a:rPr>
              <a:t>Presentation title</a:t>
            </a:r>
          </a:p>
        </p:txBody>
      </p:sp>
      <p:sp>
        <p:nvSpPr>
          <p:cNvPr id="12" name="TextBox 12"/>
          <p:cNvSpPr txBox="1"/>
          <p:nvPr/>
        </p:nvSpPr>
        <p:spPr>
          <a:xfrm>
            <a:off x="321425" y="3814325"/>
            <a:ext cx="1980076" cy="537889"/>
          </a:xfrm>
          <a:prstGeom prst="rect">
            <a:avLst/>
          </a:prstGeom>
        </p:spPr>
        <p:txBody>
          <a:bodyPr lIns="0" tIns="0" rIns="0" bIns="0" rtlCol="0" anchor="t">
            <a:spAutoFit/>
          </a:bodyPr>
          <a:lstStyle/>
          <a:p>
            <a:pPr algn="ctr">
              <a:lnSpc>
                <a:spcPts val="4480"/>
              </a:lnSpc>
            </a:pPr>
            <a:r>
              <a:rPr lang="en-US" sz="3200" b="1">
                <a:solidFill>
                  <a:srgbClr val="FFFFFF"/>
                </a:solidFill>
                <a:latin typeface="Open Sauce Semi-Bold"/>
                <a:ea typeface="Open Sauce Semi-Bold"/>
                <a:cs typeface="Open Sauce Semi-Bold"/>
                <a:sym typeface="Open Sauce Semi-Bold"/>
              </a:rPr>
              <a:t>Presenter</a:t>
            </a:r>
          </a:p>
        </p:txBody>
      </p:sp>
      <p:sp>
        <p:nvSpPr>
          <p:cNvPr id="13" name="TextBox 13"/>
          <p:cNvSpPr txBox="1"/>
          <p:nvPr/>
        </p:nvSpPr>
        <p:spPr>
          <a:xfrm>
            <a:off x="321425" y="4733983"/>
            <a:ext cx="946547" cy="537889"/>
          </a:xfrm>
          <a:prstGeom prst="rect">
            <a:avLst/>
          </a:prstGeom>
        </p:spPr>
        <p:txBody>
          <a:bodyPr lIns="0" tIns="0" rIns="0" bIns="0" rtlCol="0" anchor="t">
            <a:spAutoFit/>
          </a:bodyPr>
          <a:lstStyle/>
          <a:p>
            <a:pPr algn="ctr">
              <a:lnSpc>
                <a:spcPts val="4480"/>
              </a:lnSpc>
            </a:pPr>
            <a:r>
              <a:rPr lang="en-US" sz="3200" b="1">
                <a:solidFill>
                  <a:srgbClr val="FFFFFF"/>
                </a:solidFill>
                <a:latin typeface="Open Sauce Semi-Bold"/>
                <a:ea typeface="Open Sauce Semi-Bold"/>
                <a:cs typeface="Open Sauce Semi-Bold"/>
                <a:sym typeface="Open Sauce Semi-Bold"/>
              </a:rPr>
              <a:t>Date</a:t>
            </a:r>
          </a:p>
        </p:txBody>
      </p:sp>
      <p:pic>
        <p:nvPicPr>
          <p:cNvPr id="2" name="Picture 1">
            <a:extLst>
              <a:ext uri="{FF2B5EF4-FFF2-40B4-BE49-F238E27FC236}">
                <a16:creationId xmlns:a16="http://schemas.microsoft.com/office/drawing/2014/main" id="{F3FFD807-57E1-EDEA-A3BF-AB69BF229D2F}"/>
              </a:ext>
            </a:extLst>
          </p:cNvPr>
          <p:cNvPicPr>
            <a:picLocks noChangeAspect="1"/>
          </p:cNvPicPr>
          <p:nvPr/>
        </p:nvPicPr>
        <p:blipFill>
          <a:blip r:embed="rId6"/>
          <a:stretch>
            <a:fillRect/>
          </a:stretch>
        </p:blipFill>
        <p:spPr>
          <a:xfrm>
            <a:off x="7980420" y="-1659021"/>
            <a:ext cx="11990076" cy="117774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35">
            <a:extLst>
              <a:ext uri="{FF2B5EF4-FFF2-40B4-BE49-F238E27FC236}">
                <a16:creationId xmlns:a16="http://schemas.microsoft.com/office/drawing/2014/main" id="{7DE226C9-2821-E30F-2701-EC79D200D1EB}"/>
              </a:ext>
            </a:extLst>
          </p:cNvPr>
          <p:cNvSpPr>
            <a:spLocks noGrp="1" noRot="1" noMove="1" noResize="1" noEditPoints="1" noAdjustHandles="1" noChangeArrowheads="1" noChangeShapeType="1"/>
          </p:cNvSpPr>
          <p:nvPr/>
        </p:nvSpPr>
        <p:spPr>
          <a:xfrm rot="1318118">
            <a:off x="16021071" y="8489618"/>
            <a:ext cx="5514234" cy="4838659"/>
          </a:xfrm>
          <a:custGeom>
            <a:avLst/>
            <a:gdLst>
              <a:gd name="connsiteX0" fmla="*/ 0 w 3765871"/>
              <a:gd name="connsiteY0" fmla="*/ 1771650 h 3543300"/>
              <a:gd name="connsiteX1" fmla="*/ 1882936 w 3765871"/>
              <a:gd name="connsiteY1" fmla="*/ 0 h 3543300"/>
              <a:gd name="connsiteX2" fmla="*/ 3765872 w 3765871"/>
              <a:gd name="connsiteY2" fmla="*/ 1771650 h 3543300"/>
              <a:gd name="connsiteX3" fmla="*/ 1882936 w 3765871"/>
              <a:gd name="connsiteY3" fmla="*/ 3543300 h 3543300"/>
              <a:gd name="connsiteX4" fmla="*/ 0 w 3765871"/>
              <a:gd name="connsiteY4" fmla="*/ 1771650 h 3543300"/>
              <a:gd name="connsiteX0" fmla="*/ 0 w 4186786"/>
              <a:gd name="connsiteY0" fmla="*/ 1784275 h 3561886"/>
              <a:gd name="connsiteX1" fmla="*/ 1882936 w 4186786"/>
              <a:gd name="connsiteY1" fmla="*/ 12625 h 3561886"/>
              <a:gd name="connsiteX2" fmla="*/ 4186786 w 4186786"/>
              <a:gd name="connsiteY2" fmla="*/ 1261761 h 3561886"/>
              <a:gd name="connsiteX3" fmla="*/ 1882936 w 4186786"/>
              <a:gd name="connsiteY3" fmla="*/ 3555925 h 3561886"/>
              <a:gd name="connsiteX4" fmla="*/ 0 w 4186786"/>
              <a:gd name="connsiteY4" fmla="*/ 1784275 h 3561886"/>
              <a:gd name="connsiteX0" fmla="*/ 14 w 4186800"/>
              <a:gd name="connsiteY0" fmla="*/ 1784275 h 3849823"/>
              <a:gd name="connsiteX1" fmla="*/ 1882950 w 4186800"/>
              <a:gd name="connsiteY1" fmla="*/ 12625 h 3849823"/>
              <a:gd name="connsiteX2" fmla="*/ 4186800 w 4186800"/>
              <a:gd name="connsiteY2" fmla="*/ 1261761 h 3849823"/>
              <a:gd name="connsiteX3" fmla="*/ 1911979 w 4186800"/>
              <a:gd name="connsiteY3" fmla="*/ 3846211 h 3849823"/>
              <a:gd name="connsiteX4" fmla="*/ 14 w 4186800"/>
              <a:gd name="connsiteY4" fmla="*/ 1784275 h 3849823"/>
              <a:gd name="connsiteX0" fmla="*/ 20 w 3809435"/>
              <a:gd name="connsiteY0" fmla="*/ 1484539 h 3837392"/>
              <a:gd name="connsiteX1" fmla="*/ 1505585 w 3809435"/>
              <a:gd name="connsiteY1" fmla="*/ 3175 h 3837392"/>
              <a:gd name="connsiteX2" fmla="*/ 3809435 w 3809435"/>
              <a:gd name="connsiteY2" fmla="*/ 1252311 h 3837392"/>
              <a:gd name="connsiteX3" fmla="*/ 1534614 w 3809435"/>
              <a:gd name="connsiteY3" fmla="*/ 3836761 h 3837392"/>
              <a:gd name="connsiteX4" fmla="*/ 20 w 3809435"/>
              <a:gd name="connsiteY4" fmla="*/ 1484539 h 3837392"/>
              <a:gd name="connsiteX0" fmla="*/ 238 w 3809653"/>
              <a:gd name="connsiteY0" fmla="*/ 1484539 h 3547205"/>
              <a:gd name="connsiteX1" fmla="*/ 1505803 w 3809653"/>
              <a:gd name="connsiteY1" fmla="*/ 3175 h 3547205"/>
              <a:gd name="connsiteX2" fmla="*/ 3809653 w 3809653"/>
              <a:gd name="connsiteY2" fmla="*/ 1252311 h 3547205"/>
              <a:gd name="connsiteX3" fmla="*/ 1607404 w 3809653"/>
              <a:gd name="connsiteY3" fmla="*/ 3546475 h 3547205"/>
              <a:gd name="connsiteX4" fmla="*/ 238 w 3809653"/>
              <a:gd name="connsiteY4" fmla="*/ 1484539 h 3547205"/>
              <a:gd name="connsiteX0" fmla="*/ 1052 w 2968638"/>
              <a:gd name="connsiteY0" fmla="*/ 1351435 h 3544130"/>
              <a:gd name="connsiteX1" fmla="*/ 664788 w 2968638"/>
              <a:gd name="connsiteY1" fmla="*/ 699 h 3544130"/>
              <a:gd name="connsiteX2" fmla="*/ 2968638 w 2968638"/>
              <a:gd name="connsiteY2" fmla="*/ 1249835 h 3544130"/>
              <a:gd name="connsiteX3" fmla="*/ 766389 w 2968638"/>
              <a:gd name="connsiteY3" fmla="*/ 3543999 h 3544130"/>
              <a:gd name="connsiteX4" fmla="*/ 1052 w 2968638"/>
              <a:gd name="connsiteY4" fmla="*/ 1351435 h 3544130"/>
              <a:gd name="connsiteX0" fmla="*/ 27390 w 2994976"/>
              <a:gd name="connsiteY0" fmla="*/ 1351435 h 3282893"/>
              <a:gd name="connsiteX1" fmla="*/ 691126 w 2994976"/>
              <a:gd name="connsiteY1" fmla="*/ 699 h 3282893"/>
              <a:gd name="connsiteX2" fmla="*/ 2994976 w 2994976"/>
              <a:gd name="connsiteY2" fmla="*/ 1249835 h 3282893"/>
              <a:gd name="connsiteX3" fmla="*/ 1416842 w 2994976"/>
              <a:gd name="connsiteY3" fmla="*/ 3282741 h 3282893"/>
              <a:gd name="connsiteX4" fmla="*/ 27390 w 2994976"/>
              <a:gd name="connsiteY4" fmla="*/ 1351435 h 3282893"/>
              <a:gd name="connsiteX0" fmla="*/ 24148 w 2991734"/>
              <a:gd name="connsiteY0" fmla="*/ 1322476 h 3253933"/>
              <a:gd name="connsiteX1" fmla="*/ 716912 w 2991734"/>
              <a:gd name="connsiteY1" fmla="*/ 769 h 3253933"/>
              <a:gd name="connsiteX2" fmla="*/ 2991734 w 2991734"/>
              <a:gd name="connsiteY2" fmla="*/ 1220876 h 3253933"/>
              <a:gd name="connsiteX3" fmla="*/ 1413600 w 2991734"/>
              <a:gd name="connsiteY3" fmla="*/ 3253782 h 3253933"/>
              <a:gd name="connsiteX4" fmla="*/ 24148 w 2991734"/>
              <a:gd name="connsiteY4" fmla="*/ 1322476 h 3253933"/>
              <a:gd name="connsiteX0" fmla="*/ 32895 w 2855338"/>
              <a:gd name="connsiteY0" fmla="*/ 1680593 h 3267155"/>
              <a:gd name="connsiteX1" fmla="*/ 580516 w 2855338"/>
              <a:gd name="connsiteY1" fmla="*/ 10543 h 3267155"/>
              <a:gd name="connsiteX2" fmla="*/ 2855338 w 2855338"/>
              <a:gd name="connsiteY2" fmla="*/ 1230650 h 3267155"/>
              <a:gd name="connsiteX3" fmla="*/ 1277204 w 2855338"/>
              <a:gd name="connsiteY3" fmla="*/ 3263556 h 3267155"/>
              <a:gd name="connsiteX4" fmla="*/ 32895 w 2855338"/>
              <a:gd name="connsiteY4" fmla="*/ 1680593 h 3267155"/>
              <a:gd name="connsiteX0" fmla="*/ 28625 w 2851068"/>
              <a:gd name="connsiteY0" fmla="*/ 1582104 h 3168615"/>
              <a:gd name="connsiteX1" fmla="*/ 605274 w 2851068"/>
              <a:gd name="connsiteY1" fmla="*/ 13654 h 3168615"/>
              <a:gd name="connsiteX2" fmla="*/ 2851068 w 2851068"/>
              <a:gd name="connsiteY2" fmla="*/ 1132161 h 3168615"/>
              <a:gd name="connsiteX3" fmla="*/ 1272934 w 2851068"/>
              <a:gd name="connsiteY3" fmla="*/ 3165067 h 3168615"/>
              <a:gd name="connsiteX4" fmla="*/ 28625 w 2851068"/>
              <a:gd name="connsiteY4" fmla="*/ 1582104 h 3168615"/>
              <a:gd name="connsiteX0" fmla="*/ 28625 w 2851068"/>
              <a:gd name="connsiteY0" fmla="*/ 1582104 h 3023873"/>
              <a:gd name="connsiteX1" fmla="*/ 605274 w 2851068"/>
              <a:gd name="connsiteY1" fmla="*/ 13654 h 3023873"/>
              <a:gd name="connsiteX2" fmla="*/ 2851068 w 2851068"/>
              <a:gd name="connsiteY2" fmla="*/ 1132161 h 3023873"/>
              <a:gd name="connsiteX3" fmla="*/ 1272934 w 2851068"/>
              <a:gd name="connsiteY3" fmla="*/ 3019924 h 3023873"/>
              <a:gd name="connsiteX4" fmla="*/ 28625 w 2851068"/>
              <a:gd name="connsiteY4" fmla="*/ 1582104 h 3023873"/>
              <a:gd name="connsiteX0" fmla="*/ 7652 w 2830095"/>
              <a:gd name="connsiteY0" fmla="*/ 1638210 h 3080014"/>
              <a:gd name="connsiteX1" fmla="*/ 831044 w 2830095"/>
              <a:gd name="connsiteY1" fmla="*/ 11703 h 3080014"/>
              <a:gd name="connsiteX2" fmla="*/ 2830095 w 2830095"/>
              <a:gd name="connsiteY2" fmla="*/ 1188267 h 3080014"/>
              <a:gd name="connsiteX3" fmla="*/ 1251961 w 2830095"/>
              <a:gd name="connsiteY3" fmla="*/ 3076030 h 3080014"/>
              <a:gd name="connsiteX4" fmla="*/ 7652 w 2830095"/>
              <a:gd name="connsiteY4" fmla="*/ 1638210 h 3080014"/>
              <a:gd name="connsiteX0" fmla="*/ 32894 w 2855337"/>
              <a:gd name="connsiteY0" fmla="*/ 1582104 h 3023873"/>
              <a:gd name="connsiteX1" fmla="*/ 580515 w 2855337"/>
              <a:gd name="connsiteY1" fmla="*/ 13654 h 3023873"/>
              <a:gd name="connsiteX2" fmla="*/ 2855337 w 2855337"/>
              <a:gd name="connsiteY2" fmla="*/ 1132161 h 3023873"/>
              <a:gd name="connsiteX3" fmla="*/ 1277203 w 2855337"/>
              <a:gd name="connsiteY3" fmla="*/ 3019924 h 3023873"/>
              <a:gd name="connsiteX4" fmla="*/ 32894 w 2855337"/>
              <a:gd name="connsiteY4" fmla="*/ 1582104 h 3023873"/>
              <a:gd name="connsiteX0" fmla="*/ 32894 w 2855337"/>
              <a:gd name="connsiteY0" fmla="*/ 1609825 h 3051594"/>
              <a:gd name="connsiteX1" fmla="*/ 580515 w 2855337"/>
              <a:gd name="connsiteY1" fmla="*/ 41375 h 3051594"/>
              <a:gd name="connsiteX2" fmla="*/ 2855337 w 2855337"/>
              <a:gd name="connsiteY2" fmla="*/ 1159882 h 3051594"/>
              <a:gd name="connsiteX3" fmla="*/ 1277203 w 2855337"/>
              <a:gd name="connsiteY3" fmla="*/ 3047645 h 3051594"/>
              <a:gd name="connsiteX4" fmla="*/ 32894 w 2855337"/>
              <a:gd name="connsiteY4" fmla="*/ 1609825 h 3051594"/>
              <a:gd name="connsiteX0" fmla="*/ 33757 w 2914257"/>
              <a:gd name="connsiteY0" fmla="*/ 1584726 h 3026986"/>
              <a:gd name="connsiteX1" fmla="*/ 581378 w 2914257"/>
              <a:gd name="connsiteY1" fmla="*/ 16276 h 3026986"/>
              <a:gd name="connsiteX2" fmla="*/ 2914257 w 2914257"/>
              <a:gd name="connsiteY2" fmla="*/ 1105754 h 3026986"/>
              <a:gd name="connsiteX3" fmla="*/ 1278066 w 2914257"/>
              <a:gd name="connsiteY3" fmla="*/ 3022546 h 3026986"/>
              <a:gd name="connsiteX4" fmla="*/ 33757 w 2914257"/>
              <a:gd name="connsiteY4" fmla="*/ 1584726 h 3026986"/>
              <a:gd name="connsiteX0" fmla="*/ 34673 w 2915173"/>
              <a:gd name="connsiteY0" fmla="*/ 1584726 h 2737979"/>
              <a:gd name="connsiteX1" fmla="*/ 582294 w 2915173"/>
              <a:gd name="connsiteY1" fmla="*/ 16276 h 2737979"/>
              <a:gd name="connsiteX2" fmla="*/ 2915173 w 2915173"/>
              <a:gd name="connsiteY2" fmla="*/ 1105754 h 2737979"/>
              <a:gd name="connsiteX3" fmla="*/ 1293496 w 2915173"/>
              <a:gd name="connsiteY3" fmla="*/ 2732260 h 2737979"/>
              <a:gd name="connsiteX4" fmla="*/ 34673 w 2915173"/>
              <a:gd name="connsiteY4" fmla="*/ 1584726 h 2737979"/>
              <a:gd name="connsiteX0" fmla="*/ 19445 w 3205375"/>
              <a:gd name="connsiteY0" fmla="*/ 1563123 h 2736397"/>
              <a:gd name="connsiteX1" fmla="*/ 872496 w 3205375"/>
              <a:gd name="connsiteY1" fmla="*/ 15264 h 2736397"/>
              <a:gd name="connsiteX2" fmla="*/ 3205375 w 3205375"/>
              <a:gd name="connsiteY2" fmla="*/ 1104742 h 2736397"/>
              <a:gd name="connsiteX3" fmla="*/ 1583698 w 3205375"/>
              <a:gd name="connsiteY3" fmla="*/ 2731248 h 2736397"/>
              <a:gd name="connsiteX4" fmla="*/ 19445 w 3205375"/>
              <a:gd name="connsiteY4" fmla="*/ 1563123 h 2736397"/>
              <a:gd name="connsiteX0" fmla="*/ 2905 w 3188835"/>
              <a:gd name="connsiteY0" fmla="*/ 1605926 h 2779244"/>
              <a:gd name="connsiteX1" fmla="*/ 1233453 w 3188835"/>
              <a:gd name="connsiteY1" fmla="*/ 13454 h 2779244"/>
              <a:gd name="connsiteX2" fmla="*/ 3188835 w 3188835"/>
              <a:gd name="connsiteY2" fmla="*/ 1147545 h 2779244"/>
              <a:gd name="connsiteX3" fmla="*/ 1567158 w 3188835"/>
              <a:gd name="connsiteY3" fmla="*/ 2774051 h 2779244"/>
              <a:gd name="connsiteX4" fmla="*/ 2905 w 3188835"/>
              <a:gd name="connsiteY4" fmla="*/ 1605926 h 2779244"/>
              <a:gd name="connsiteX0" fmla="*/ 5408 w 3191338"/>
              <a:gd name="connsiteY0" fmla="*/ 1646057 h 2819375"/>
              <a:gd name="connsiteX1" fmla="*/ 1235956 w 3191338"/>
              <a:gd name="connsiteY1" fmla="*/ 53585 h 2819375"/>
              <a:gd name="connsiteX2" fmla="*/ 3191338 w 3191338"/>
              <a:gd name="connsiteY2" fmla="*/ 1187676 h 2819375"/>
              <a:gd name="connsiteX3" fmla="*/ 1569661 w 3191338"/>
              <a:gd name="connsiteY3" fmla="*/ 2814182 h 2819375"/>
              <a:gd name="connsiteX4" fmla="*/ 5408 w 3191338"/>
              <a:gd name="connsiteY4" fmla="*/ 1646057 h 2819375"/>
              <a:gd name="connsiteX0" fmla="*/ 3276 w 3189206"/>
              <a:gd name="connsiteY0" fmla="*/ 1646057 h 2819417"/>
              <a:gd name="connsiteX1" fmla="*/ 1233824 w 3189206"/>
              <a:gd name="connsiteY1" fmla="*/ 53585 h 2819417"/>
              <a:gd name="connsiteX2" fmla="*/ 3189206 w 3189206"/>
              <a:gd name="connsiteY2" fmla="*/ 1187676 h 2819417"/>
              <a:gd name="connsiteX3" fmla="*/ 1567529 w 3189206"/>
              <a:gd name="connsiteY3" fmla="*/ 2814182 h 2819417"/>
              <a:gd name="connsiteX4" fmla="*/ 3276 w 3189206"/>
              <a:gd name="connsiteY4" fmla="*/ 1646057 h 2819417"/>
              <a:gd name="connsiteX0" fmla="*/ 1778 w 3146527"/>
              <a:gd name="connsiteY0" fmla="*/ 1191326 h 2761031"/>
              <a:gd name="connsiteX1" fmla="*/ 1191145 w 3146527"/>
              <a:gd name="connsiteY1" fmla="*/ 374 h 2761031"/>
              <a:gd name="connsiteX2" fmla="*/ 3146527 w 3146527"/>
              <a:gd name="connsiteY2" fmla="*/ 1134465 h 2761031"/>
              <a:gd name="connsiteX3" fmla="*/ 1524850 w 3146527"/>
              <a:gd name="connsiteY3" fmla="*/ 2760971 h 2761031"/>
              <a:gd name="connsiteX4" fmla="*/ 1778 w 3146527"/>
              <a:gd name="connsiteY4" fmla="*/ 1191326 h 2761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527" h="2761031">
                <a:moveTo>
                  <a:pt x="1778" y="1191326"/>
                </a:moveTo>
                <a:cubicBezTo>
                  <a:pt x="-40112" y="724364"/>
                  <a:pt x="667020" y="9851"/>
                  <a:pt x="1191145" y="374"/>
                </a:cubicBezTo>
                <a:cubicBezTo>
                  <a:pt x="1715270" y="-9103"/>
                  <a:pt x="3146527" y="156010"/>
                  <a:pt x="3146527" y="1134465"/>
                </a:cubicBezTo>
                <a:cubicBezTo>
                  <a:pt x="3146527" y="2112920"/>
                  <a:pt x="2048975" y="2751494"/>
                  <a:pt x="1524850" y="2760971"/>
                </a:cubicBezTo>
                <a:cubicBezTo>
                  <a:pt x="1000725" y="2770448"/>
                  <a:pt x="43668" y="1658288"/>
                  <a:pt x="1778" y="1191326"/>
                </a:cubicBezTo>
                <a:close/>
              </a:path>
            </a:pathLst>
          </a:custGeom>
          <a:solidFill>
            <a:srgbClr val="A1C5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Freeform 2"/>
          <p:cNvSpPr>
            <a:spLocks noGrp="1" noRot="1" noMove="1" noResize="1" noEditPoints="1" noAdjustHandles="1" noChangeArrowheads="1" noChangeShapeType="1"/>
          </p:cNvSpPr>
          <p:nvPr/>
        </p:nvSpPr>
        <p:spPr>
          <a:xfrm rot="6124874">
            <a:off x="15354019" y="9176471"/>
            <a:ext cx="3343682" cy="3464955"/>
          </a:xfrm>
          <a:custGeom>
            <a:avLst/>
            <a:gdLst/>
            <a:ahLst/>
            <a:cxnLst/>
            <a:rect l="l" t="t" r="r" b="b"/>
            <a:pathLst>
              <a:path w="3343682" h="3464955">
                <a:moveTo>
                  <a:pt x="0" y="0"/>
                </a:moveTo>
                <a:lnTo>
                  <a:pt x="3343682" y="0"/>
                </a:lnTo>
                <a:lnTo>
                  <a:pt x="3343682" y="3464955"/>
                </a:lnTo>
                <a:lnTo>
                  <a:pt x="0" y="3464955"/>
                </a:lnTo>
                <a:lnTo>
                  <a:pt x="0"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a:grpSpLocks noGrp="1" noUngrp="1" noRot="1" noMove="1" noResize="1"/>
          </p:cNvGrpSpPr>
          <p:nvPr/>
        </p:nvGrpSpPr>
        <p:grpSpPr>
          <a:xfrm>
            <a:off x="10886" y="-144661"/>
            <a:ext cx="18288000" cy="10431661"/>
            <a:chOff x="0" y="-38100"/>
            <a:chExt cx="4816593" cy="2747433"/>
          </a:xfrm>
        </p:grpSpPr>
        <p:sp>
          <p:nvSpPr>
            <p:cNvPr id="6" name="Freeform 6"/>
            <p:cNvSpPr>
              <a:spLocks noGrp="1" noRot="1" noMove="1" noResize="1" noEditPoints="1" noAdjustHandles="1" noChangeArrowheads="1" noChangeShapeType="1"/>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E6F2F7">
                <a:alpha val="40000"/>
              </a:srgbClr>
            </a:solidFill>
          </p:spPr>
          <p:txBody>
            <a:bodyPr/>
            <a:lstStyle/>
            <a:p>
              <a:endParaRPr lang="en-US"/>
            </a:p>
          </p:txBody>
        </p:sp>
        <p:sp>
          <p:nvSpPr>
            <p:cNvPr id="7" name="TextBox 7"/>
            <p:cNvSpPr txBox="1">
              <a:spLocks noGrp="1" noRot="1" noMove="1" noResize="1" noEditPoints="1" noAdjustHandles="1" noChangeArrowheads="1" noChangeShapeType="1"/>
            </p:cNvSpPr>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28600" y="-144661"/>
            <a:ext cx="18821400" cy="1525033"/>
            <a:chOff x="0" y="-38100"/>
            <a:chExt cx="4816593" cy="401655"/>
          </a:xfrm>
        </p:grpSpPr>
        <p:sp>
          <p:nvSpPr>
            <p:cNvPr id="9" name="Freeform 9"/>
            <p:cNvSpPr/>
            <p:nvPr/>
          </p:nvSpPr>
          <p:spPr>
            <a:xfrm>
              <a:off x="0" y="0"/>
              <a:ext cx="4816592" cy="363555"/>
            </a:xfrm>
            <a:custGeom>
              <a:avLst/>
              <a:gdLst/>
              <a:ahLst/>
              <a:cxnLst/>
              <a:rect l="l" t="t" r="r" b="b"/>
              <a:pathLst>
                <a:path w="4816592" h="363555">
                  <a:moveTo>
                    <a:pt x="0" y="0"/>
                  </a:moveTo>
                  <a:lnTo>
                    <a:pt x="4816592" y="0"/>
                  </a:lnTo>
                  <a:lnTo>
                    <a:pt x="4816592" y="363555"/>
                  </a:lnTo>
                  <a:lnTo>
                    <a:pt x="0" y="363555"/>
                  </a:lnTo>
                  <a:close/>
                </a:path>
              </a:pathLst>
            </a:custGeom>
            <a:solidFill>
              <a:srgbClr val="0078B3"/>
            </a:solidFill>
          </p:spPr>
          <p:txBody>
            <a:bodyPr/>
            <a:lstStyle/>
            <a:p>
              <a:endParaRPr lang="en-US"/>
            </a:p>
          </p:txBody>
        </p:sp>
        <p:sp>
          <p:nvSpPr>
            <p:cNvPr id="10" name="TextBox 10"/>
            <p:cNvSpPr txBox="1"/>
            <p:nvPr/>
          </p:nvSpPr>
          <p:spPr>
            <a:xfrm>
              <a:off x="0" y="-38100"/>
              <a:ext cx="4816593" cy="40165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353710" y="295862"/>
            <a:ext cx="17580579" cy="712448"/>
          </a:xfrm>
          <a:prstGeom prst="rect">
            <a:avLst/>
          </a:prstGeom>
        </p:spPr>
        <p:txBody>
          <a:bodyPr lIns="0" tIns="0" rIns="0" bIns="0" rtlCol="0" anchor="t">
            <a:spAutoFit/>
          </a:bodyPr>
          <a:lstStyle/>
          <a:p>
            <a:pPr algn="l">
              <a:lnSpc>
                <a:spcPts val="5880"/>
              </a:lnSpc>
            </a:pPr>
            <a:r>
              <a:rPr lang="en-US" sz="4200" b="1">
                <a:solidFill>
                  <a:srgbClr val="FFFFFF"/>
                </a:solidFill>
                <a:latin typeface="Open Sauce Heavy"/>
                <a:ea typeface="Open Sauce Heavy"/>
                <a:cs typeface="Open Sauce Heavy"/>
                <a:sym typeface="Open Sauce Heavy"/>
              </a:rPr>
              <a:t>Title – standard slide</a:t>
            </a:r>
          </a:p>
        </p:txBody>
      </p:sp>
      <p:sp>
        <p:nvSpPr>
          <p:cNvPr id="12" name="TextBox 12"/>
          <p:cNvSpPr txBox="1"/>
          <p:nvPr/>
        </p:nvSpPr>
        <p:spPr>
          <a:xfrm>
            <a:off x="353710" y="2243531"/>
            <a:ext cx="1787922" cy="613432"/>
          </a:xfrm>
          <a:prstGeom prst="rect">
            <a:avLst/>
          </a:prstGeom>
        </p:spPr>
        <p:txBody>
          <a:bodyPr lIns="0" tIns="0" rIns="0" bIns="0" rtlCol="0" anchor="t">
            <a:spAutoFit/>
          </a:bodyPr>
          <a:lstStyle/>
          <a:p>
            <a:pPr algn="ctr">
              <a:lnSpc>
                <a:spcPts val="5040"/>
              </a:lnSpc>
            </a:pPr>
            <a:r>
              <a:rPr lang="en-US" sz="3600" b="1">
                <a:solidFill>
                  <a:srgbClr val="000000"/>
                </a:solidFill>
                <a:latin typeface="Open Sauce Bold"/>
                <a:ea typeface="Open Sauce Bold"/>
                <a:cs typeface="Open Sauce Bold"/>
                <a:sym typeface="Open Sauce Bold"/>
              </a:rPr>
              <a:t>Subtitle</a:t>
            </a:r>
          </a:p>
        </p:txBody>
      </p:sp>
      <p:sp>
        <p:nvSpPr>
          <p:cNvPr id="13" name="TextBox 13"/>
          <p:cNvSpPr txBox="1"/>
          <p:nvPr/>
        </p:nvSpPr>
        <p:spPr>
          <a:xfrm>
            <a:off x="353710" y="3446393"/>
            <a:ext cx="3227690" cy="258725"/>
          </a:xfrm>
          <a:prstGeom prst="rect">
            <a:avLst/>
          </a:prstGeom>
        </p:spPr>
        <p:txBody>
          <a:bodyPr wrap="square" lIns="0" tIns="0" rIns="0" bIns="0" rtlCol="0" anchor="t">
            <a:spAutoFit/>
          </a:bodyPr>
          <a:lstStyle/>
          <a:p>
            <a:pPr>
              <a:lnSpc>
                <a:spcPts val="2239"/>
              </a:lnSpc>
            </a:pPr>
            <a:r>
              <a:rPr lang="en-US" sz="1599">
                <a:solidFill>
                  <a:srgbClr val="000000"/>
                </a:solidFill>
                <a:latin typeface="Open Sauce"/>
                <a:ea typeface="Open Sauce"/>
                <a:cs typeface="Open Sauce"/>
                <a:sym typeface="Open Sauce"/>
              </a:rPr>
              <a:t>Body  without bullet points</a:t>
            </a:r>
          </a:p>
        </p:txBody>
      </p:sp>
      <p:sp>
        <p:nvSpPr>
          <p:cNvPr id="14" name="TextBox 14"/>
          <p:cNvSpPr txBox="1"/>
          <p:nvPr/>
        </p:nvSpPr>
        <p:spPr>
          <a:xfrm>
            <a:off x="353710" y="9792996"/>
            <a:ext cx="350242" cy="198142"/>
          </a:xfrm>
          <a:prstGeom prst="rect">
            <a:avLst/>
          </a:prstGeom>
        </p:spPr>
        <p:txBody>
          <a:bodyPr lIns="0" tIns="0" rIns="0" bIns="0" rtlCol="0" anchor="t">
            <a:spAutoFit/>
          </a:bodyPr>
          <a:lstStyle/>
          <a:p>
            <a:pPr algn="ctr">
              <a:lnSpc>
                <a:spcPts val="1680"/>
              </a:lnSpc>
            </a:pPr>
            <a:r>
              <a:rPr lang="en-US" sz="1200" dirty="0">
                <a:solidFill>
                  <a:srgbClr val="000000"/>
                </a:solidFill>
                <a:latin typeface="Open Sauce"/>
                <a:ea typeface="Open Sauce"/>
                <a:cs typeface="Open Sauce"/>
                <a:sym typeface="Open Sauce"/>
              </a:rPr>
              <a:t>Date</a:t>
            </a:r>
          </a:p>
        </p:txBody>
      </p:sp>
      <p:sp>
        <p:nvSpPr>
          <p:cNvPr id="15" name="Freeform 15"/>
          <p:cNvSpPr>
            <a:spLocks noGrp="1" noRot="1" noMove="1" noResize="1" noEditPoints="1" noAdjustHandles="1" noChangeArrowheads="1" noChangeShapeType="1"/>
          </p:cNvSpPr>
          <p:nvPr/>
        </p:nvSpPr>
        <p:spPr>
          <a:xfrm>
            <a:off x="16826460" y="8911531"/>
            <a:ext cx="1107829" cy="1146515"/>
          </a:xfrm>
          <a:custGeom>
            <a:avLst/>
            <a:gdLst/>
            <a:ahLst/>
            <a:cxnLst/>
            <a:rect l="l" t="t" r="r" b="b"/>
            <a:pathLst>
              <a:path w="1107829" h="1146515">
                <a:moveTo>
                  <a:pt x="0" y="0"/>
                </a:moveTo>
                <a:lnTo>
                  <a:pt x="1107829" y="0"/>
                </a:lnTo>
                <a:lnTo>
                  <a:pt x="1107829" y="1146515"/>
                </a:lnTo>
                <a:lnTo>
                  <a:pt x="0" y="1146515"/>
                </a:lnTo>
                <a:lnTo>
                  <a:pt x="0" y="0"/>
                </a:lnTo>
                <a:close/>
              </a:path>
            </a:pathLst>
          </a:custGeom>
          <a:blipFill>
            <a:blip r:embed="rId4"/>
            <a:stretch>
              <a:fillRect/>
            </a:stretch>
          </a:blipFill>
        </p:spPr>
        <p:txBody>
          <a:bodyPr/>
          <a:lstStyle/>
          <a:p>
            <a:endParaRPr lang="en-US"/>
          </a:p>
        </p:txBody>
      </p:sp>
      <p:sp>
        <p:nvSpPr>
          <p:cNvPr id="16" name="TextBox 13">
            <a:extLst>
              <a:ext uri="{FF2B5EF4-FFF2-40B4-BE49-F238E27FC236}">
                <a16:creationId xmlns:a16="http://schemas.microsoft.com/office/drawing/2014/main" id="{F71C4533-C88D-4782-EBE0-9A9FBEE4B109}"/>
              </a:ext>
            </a:extLst>
          </p:cNvPr>
          <p:cNvSpPr txBox="1"/>
          <p:nvPr/>
        </p:nvSpPr>
        <p:spPr>
          <a:xfrm>
            <a:off x="353710" y="4124475"/>
            <a:ext cx="3227690" cy="258725"/>
          </a:xfrm>
          <a:prstGeom prst="rect">
            <a:avLst/>
          </a:prstGeom>
        </p:spPr>
        <p:txBody>
          <a:bodyPr wrap="square" lIns="0" tIns="0" rIns="0" bIns="0" rtlCol="0" anchor="t">
            <a:spAutoFit/>
          </a:bodyPr>
          <a:lstStyle/>
          <a:p>
            <a:pPr marL="285750" indent="-285750">
              <a:lnSpc>
                <a:spcPts val="2239"/>
              </a:lnSpc>
              <a:buFont typeface="Arial" panose="020B0604020202020204" pitchFamily="34" charset="0"/>
              <a:buChar char="•"/>
            </a:pPr>
            <a:r>
              <a:rPr lang="en-US" sz="1599">
                <a:solidFill>
                  <a:srgbClr val="000000"/>
                </a:solidFill>
                <a:latin typeface="Open Sauce"/>
                <a:ea typeface="Open Sauce"/>
                <a:cs typeface="Open Sauce"/>
                <a:sym typeface="Open Sauce"/>
              </a:rPr>
              <a:t>Body  without bullet points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val 35">
            <a:extLst>
              <a:ext uri="{FF2B5EF4-FFF2-40B4-BE49-F238E27FC236}">
                <a16:creationId xmlns:a16="http://schemas.microsoft.com/office/drawing/2014/main" id="{AE4F9F7B-E6DA-5AFC-71D7-ACFC8BBD611E}"/>
              </a:ext>
            </a:extLst>
          </p:cNvPr>
          <p:cNvSpPr>
            <a:spLocks noGrp="1" noRot="1" noMove="1" noResize="1" noEditPoints="1" noAdjustHandles="1" noChangeArrowheads="1" noChangeShapeType="1"/>
          </p:cNvSpPr>
          <p:nvPr/>
        </p:nvSpPr>
        <p:spPr>
          <a:xfrm rot="1318118">
            <a:off x="16021071" y="8489618"/>
            <a:ext cx="5514234" cy="4838659"/>
          </a:xfrm>
          <a:custGeom>
            <a:avLst/>
            <a:gdLst>
              <a:gd name="connsiteX0" fmla="*/ 0 w 3765871"/>
              <a:gd name="connsiteY0" fmla="*/ 1771650 h 3543300"/>
              <a:gd name="connsiteX1" fmla="*/ 1882936 w 3765871"/>
              <a:gd name="connsiteY1" fmla="*/ 0 h 3543300"/>
              <a:gd name="connsiteX2" fmla="*/ 3765872 w 3765871"/>
              <a:gd name="connsiteY2" fmla="*/ 1771650 h 3543300"/>
              <a:gd name="connsiteX3" fmla="*/ 1882936 w 3765871"/>
              <a:gd name="connsiteY3" fmla="*/ 3543300 h 3543300"/>
              <a:gd name="connsiteX4" fmla="*/ 0 w 3765871"/>
              <a:gd name="connsiteY4" fmla="*/ 1771650 h 3543300"/>
              <a:gd name="connsiteX0" fmla="*/ 0 w 4186786"/>
              <a:gd name="connsiteY0" fmla="*/ 1784275 h 3561886"/>
              <a:gd name="connsiteX1" fmla="*/ 1882936 w 4186786"/>
              <a:gd name="connsiteY1" fmla="*/ 12625 h 3561886"/>
              <a:gd name="connsiteX2" fmla="*/ 4186786 w 4186786"/>
              <a:gd name="connsiteY2" fmla="*/ 1261761 h 3561886"/>
              <a:gd name="connsiteX3" fmla="*/ 1882936 w 4186786"/>
              <a:gd name="connsiteY3" fmla="*/ 3555925 h 3561886"/>
              <a:gd name="connsiteX4" fmla="*/ 0 w 4186786"/>
              <a:gd name="connsiteY4" fmla="*/ 1784275 h 3561886"/>
              <a:gd name="connsiteX0" fmla="*/ 14 w 4186800"/>
              <a:gd name="connsiteY0" fmla="*/ 1784275 h 3849823"/>
              <a:gd name="connsiteX1" fmla="*/ 1882950 w 4186800"/>
              <a:gd name="connsiteY1" fmla="*/ 12625 h 3849823"/>
              <a:gd name="connsiteX2" fmla="*/ 4186800 w 4186800"/>
              <a:gd name="connsiteY2" fmla="*/ 1261761 h 3849823"/>
              <a:gd name="connsiteX3" fmla="*/ 1911979 w 4186800"/>
              <a:gd name="connsiteY3" fmla="*/ 3846211 h 3849823"/>
              <a:gd name="connsiteX4" fmla="*/ 14 w 4186800"/>
              <a:gd name="connsiteY4" fmla="*/ 1784275 h 3849823"/>
              <a:gd name="connsiteX0" fmla="*/ 20 w 3809435"/>
              <a:gd name="connsiteY0" fmla="*/ 1484539 h 3837392"/>
              <a:gd name="connsiteX1" fmla="*/ 1505585 w 3809435"/>
              <a:gd name="connsiteY1" fmla="*/ 3175 h 3837392"/>
              <a:gd name="connsiteX2" fmla="*/ 3809435 w 3809435"/>
              <a:gd name="connsiteY2" fmla="*/ 1252311 h 3837392"/>
              <a:gd name="connsiteX3" fmla="*/ 1534614 w 3809435"/>
              <a:gd name="connsiteY3" fmla="*/ 3836761 h 3837392"/>
              <a:gd name="connsiteX4" fmla="*/ 20 w 3809435"/>
              <a:gd name="connsiteY4" fmla="*/ 1484539 h 3837392"/>
              <a:gd name="connsiteX0" fmla="*/ 238 w 3809653"/>
              <a:gd name="connsiteY0" fmla="*/ 1484539 h 3547205"/>
              <a:gd name="connsiteX1" fmla="*/ 1505803 w 3809653"/>
              <a:gd name="connsiteY1" fmla="*/ 3175 h 3547205"/>
              <a:gd name="connsiteX2" fmla="*/ 3809653 w 3809653"/>
              <a:gd name="connsiteY2" fmla="*/ 1252311 h 3547205"/>
              <a:gd name="connsiteX3" fmla="*/ 1607404 w 3809653"/>
              <a:gd name="connsiteY3" fmla="*/ 3546475 h 3547205"/>
              <a:gd name="connsiteX4" fmla="*/ 238 w 3809653"/>
              <a:gd name="connsiteY4" fmla="*/ 1484539 h 3547205"/>
              <a:gd name="connsiteX0" fmla="*/ 1052 w 2968638"/>
              <a:gd name="connsiteY0" fmla="*/ 1351435 h 3544130"/>
              <a:gd name="connsiteX1" fmla="*/ 664788 w 2968638"/>
              <a:gd name="connsiteY1" fmla="*/ 699 h 3544130"/>
              <a:gd name="connsiteX2" fmla="*/ 2968638 w 2968638"/>
              <a:gd name="connsiteY2" fmla="*/ 1249835 h 3544130"/>
              <a:gd name="connsiteX3" fmla="*/ 766389 w 2968638"/>
              <a:gd name="connsiteY3" fmla="*/ 3543999 h 3544130"/>
              <a:gd name="connsiteX4" fmla="*/ 1052 w 2968638"/>
              <a:gd name="connsiteY4" fmla="*/ 1351435 h 3544130"/>
              <a:gd name="connsiteX0" fmla="*/ 27390 w 2994976"/>
              <a:gd name="connsiteY0" fmla="*/ 1351435 h 3282893"/>
              <a:gd name="connsiteX1" fmla="*/ 691126 w 2994976"/>
              <a:gd name="connsiteY1" fmla="*/ 699 h 3282893"/>
              <a:gd name="connsiteX2" fmla="*/ 2994976 w 2994976"/>
              <a:gd name="connsiteY2" fmla="*/ 1249835 h 3282893"/>
              <a:gd name="connsiteX3" fmla="*/ 1416842 w 2994976"/>
              <a:gd name="connsiteY3" fmla="*/ 3282741 h 3282893"/>
              <a:gd name="connsiteX4" fmla="*/ 27390 w 2994976"/>
              <a:gd name="connsiteY4" fmla="*/ 1351435 h 3282893"/>
              <a:gd name="connsiteX0" fmla="*/ 24148 w 2991734"/>
              <a:gd name="connsiteY0" fmla="*/ 1322476 h 3253933"/>
              <a:gd name="connsiteX1" fmla="*/ 716912 w 2991734"/>
              <a:gd name="connsiteY1" fmla="*/ 769 h 3253933"/>
              <a:gd name="connsiteX2" fmla="*/ 2991734 w 2991734"/>
              <a:gd name="connsiteY2" fmla="*/ 1220876 h 3253933"/>
              <a:gd name="connsiteX3" fmla="*/ 1413600 w 2991734"/>
              <a:gd name="connsiteY3" fmla="*/ 3253782 h 3253933"/>
              <a:gd name="connsiteX4" fmla="*/ 24148 w 2991734"/>
              <a:gd name="connsiteY4" fmla="*/ 1322476 h 3253933"/>
              <a:gd name="connsiteX0" fmla="*/ 32895 w 2855338"/>
              <a:gd name="connsiteY0" fmla="*/ 1680593 h 3267155"/>
              <a:gd name="connsiteX1" fmla="*/ 580516 w 2855338"/>
              <a:gd name="connsiteY1" fmla="*/ 10543 h 3267155"/>
              <a:gd name="connsiteX2" fmla="*/ 2855338 w 2855338"/>
              <a:gd name="connsiteY2" fmla="*/ 1230650 h 3267155"/>
              <a:gd name="connsiteX3" fmla="*/ 1277204 w 2855338"/>
              <a:gd name="connsiteY3" fmla="*/ 3263556 h 3267155"/>
              <a:gd name="connsiteX4" fmla="*/ 32895 w 2855338"/>
              <a:gd name="connsiteY4" fmla="*/ 1680593 h 3267155"/>
              <a:gd name="connsiteX0" fmla="*/ 28625 w 2851068"/>
              <a:gd name="connsiteY0" fmla="*/ 1582104 h 3168615"/>
              <a:gd name="connsiteX1" fmla="*/ 605274 w 2851068"/>
              <a:gd name="connsiteY1" fmla="*/ 13654 h 3168615"/>
              <a:gd name="connsiteX2" fmla="*/ 2851068 w 2851068"/>
              <a:gd name="connsiteY2" fmla="*/ 1132161 h 3168615"/>
              <a:gd name="connsiteX3" fmla="*/ 1272934 w 2851068"/>
              <a:gd name="connsiteY3" fmla="*/ 3165067 h 3168615"/>
              <a:gd name="connsiteX4" fmla="*/ 28625 w 2851068"/>
              <a:gd name="connsiteY4" fmla="*/ 1582104 h 3168615"/>
              <a:gd name="connsiteX0" fmla="*/ 28625 w 2851068"/>
              <a:gd name="connsiteY0" fmla="*/ 1582104 h 3023873"/>
              <a:gd name="connsiteX1" fmla="*/ 605274 w 2851068"/>
              <a:gd name="connsiteY1" fmla="*/ 13654 h 3023873"/>
              <a:gd name="connsiteX2" fmla="*/ 2851068 w 2851068"/>
              <a:gd name="connsiteY2" fmla="*/ 1132161 h 3023873"/>
              <a:gd name="connsiteX3" fmla="*/ 1272934 w 2851068"/>
              <a:gd name="connsiteY3" fmla="*/ 3019924 h 3023873"/>
              <a:gd name="connsiteX4" fmla="*/ 28625 w 2851068"/>
              <a:gd name="connsiteY4" fmla="*/ 1582104 h 3023873"/>
              <a:gd name="connsiteX0" fmla="*/ 7652 w 2830095"/>
              <a:gd name="connsiteY0" fmla="*/ 1638210 h 3080014"/>
              <a:gd name="connsiteX1" fmla="*/ 831044 w 2830095"/>
              <a:gd name="connsiteY1" fmla="*/ 11703 h 3080014"/>
              <a:gd name="connsiteX2" fmla="*/ 2830095 w 2830095"/>
              <a:gd name="connsiteY2" fmla="*/ 1188267 h 3080014"/>
              <a:gd name="connsiteX3" fmla="*/ 1251961 w 2830095"/>
              <a:gd name="connsiteY3" fmla="*/ 3076030 h 3080014"/>
              <a:gd name="connsiteX4" fmla="*/ 7652 w 2830095"/>
              <a:gd name="connsiteY4" fmla="*/ 1638210 h 3080014"/>
              <a:gd name="connsiteX0" fmla="*/ 32894 w 2855337"/>
              <a:gd name="connsiteY0" fmla="*/ 1582104 h 3023873"/>
              <a:gd name="connsiteX1" fmla="*/ 580515 w 2855337"/>
              <a:gd name="connsiteY1" fmla="*/ 13654 h 3023873"/>
              <a:gd name="connsiteX2" fmla="*/ 2855337 w 2855337"/>
              <a:gd name="connsiteY2" fmla="*/ 1132161 h 3023873"/>
              <a:gd name="connsiteX3" fmla="*/ 1277203 w 2855337"/>
              <a:gd name="connsiteY3" fmla="*/ 3019924 h 3023873"/>
              <a:gd name="connsiteX4" fmla="*/ 32894 w 2855337"/>
              <a:gd name="connsiteY4" fmla="*/ 1582104 h 3023873"/>
              <a:gd name="connsiteX0" fmla="*/ 32894 w 2855337"/>
              <a:gd name="connsiteY0" fmla="*/ 1609825 h 3051594"/>
              <a:gd name="connsiteX1" fmla="*/ 580515 w 2855337"/>
              <a:gd name="connsiteY1" fmla="*/ 41375 h 3051594"/>
              <a:gd name="connsiteX2" fmla="*/ 2855337 w 2855337"/>
              <a:gd name="connsiteY2" fmla="*/ 1159882 h 3051594"/>
              <a:gd name="connsiteX3" fmla="*/ 1277203 w 2855337"/>
              <a:gd name="connsiteY3" fmla="*/ 3047645 h 3051594"/>
              <a:gd name="connsiteX4" fmla="*/ 32894 w 2855337"/>
              <a:gd name="connsiteY4" fmla="*/ 1609825 h 3051594"/>
              <a:gd name="connsiteX0" fmla="*/ 33757 w 2914257"/>
              <a:gd name="connsiteY0" fmla="*/ 1584726 h 3026986"/>
              <a:gd name="connsiteX1" fmla="*/ 581378 w 2914257"/>
              <a:gd name="connsiteY1" fmla="*/ 16276 h 3026986"/>
              <a:gd name="connsiteX2" fmla="*/ 2914257 w 2914257"/>
              <a:gd name="connsiteY2" fmla="*/ 1105754 h 3026986"/>
              <a:gd name="connsiteX3" fmla="*/ 1278066 w 2914257"/>
              <a:gd name="connsiteY3" fmla="*/ 3022546 h 3026986"/>
              <a:gd name="connsiteX4" fmla="*/ 33757 w 2914257"/>
              <a:gd name="connsiteY4" fmla="*/ 1584726 h 3026986"/>
              <a:gd name="connsiteX0" fmla="*/ 34673 w 2915173"/>
              <a:gd name="connsiteY0" fmla="*/ 1584726 h 2737979"/>
              <a:gd name="connsiteX1" fmla="*/ 582294 w 2915173"/>
              <a:gd name="connsiteY1" fmla="*/ 16276 h 2737979"/>
              <a:gd name="connsiteX2" fmla="*/ 2915173 w 2915173"/>
              <a:gd name="connsiteY2" fmla="*/ 1105754 h 2737979"/>
              <a:gd name="connsiteX3" fmla="*/ 1293496 w 2915173"/>
              <a:gd name="connsiteY3" fmla="*/ 2732260 h 2737979"/>
              <a:gd name="connsiteX4" fmla="*/ 34673 w 2915173"/>
              <a:gd name="connsiteY4" fmla="*/ 1584726 h 2737979"/>
              <a:gd name="connsiteX0" fmla="*/ 19445 w 3205375"/>
              <a:gd name="connsiteY0" fmla="*/ 1563123 h 2736397"/>
              <a:gd name="connsiteX1" fmla="*/ 872496 w 3205375"/>
              <a:gd name="connsiteY1" fmla="*/ 15264 h 2736397"/>
              <a:gd name="connsiteX2" fmla="*/ 3205375 w 3205375"/>
              <a:gd name="connsiteY2" fmla="*/ 1104742 h 2736397"/>
              <a:gd name="connsiteX3" fmla="*/ 1583698 w 3205375"/>
              <a:gd name="connsiteY3" fmla="*/ 2731248 h 2736397"/>
              <a:gd name="connsiteX4" fmla="*/ 19445 w 3205375"/>
              <a:gd name="connsiteY4" fmla="*/ 1563123 h 2736397"/>
              <a:gd name="connsiteX0" fmla="*/ 2905 w 3188835"/>
              <a:gd name="connsiteY0" fmla="*/ 1605926 h 2779244"/>
              <a:gd name="connsiteX1" fmla="*/ 1233453 w 3188835"/>
              <a:gd name="connsiteY1" fmla="*/ 13454 h 2779244"/>
              <a:gd name="connsiteX2" fmla="*/ 3188835 w 3188835"/>
              <a:gd name="connsiteY2" fmla="*/ 1147545 h 2779244"/>
              <a:gd name="connsiteX3" fmla="*/ 1567158 w 3188835"/>
              <a:gd name="connsiteY3" fmla="*/ 2774051 h 2779244"/>
              <a:gd name="connsiteX4" fmla="*/ 2905 w 3188835"/>
              <a:gd name="connsiteY4" fmla="*/ 1605926 h 2779244"/>
              <a:gd name="connsiteX0" fmla="*/ 5408 w 3191338"/>
              <a:gd name="connsiteY0" fmla="*/ 1646057 h 2819375"/>
              <a:gd name="connsiteX1" fmla="*/ 1235956 w 3191338"/>
              <a:gd name="connsiteY1" fmla="*/ 53585 h 2819375"/>
              <a:gd name="connsiteX2" fmla="*/ 3191338 w 3191338"/>
              <a:gd name="connsiteY2" fmla="*/ 1187676 h 2819375"/>
              <a:gd name="connsiteX3" fmla="*/ 1569661 w 3191338"/>
              <a:gd name="connsiteY3" fmla="*/ 2814182 h 2819375"/>
              <a:gd name="connsiteX4" fmla="*/ 5408 w 3191338"/>
              <a:gd name="connsiteY4" fmla="*/ 1646057 h 2819375"/>
              <a:gd name="connsiteX0" fmla="*/ 3276 w 3189206"/>
              <a:gd name="connsiteY0" fmla="*/ 1646057 h 2819417"/>
              <a:gd name="connsiteX1" fmla="*/ 1233824 w 3189206"/>
              <a:gd name="connsiteY1" fmla="*/ 53585 h 2819417"/>
              <a:gd name="connsiteX2" fmla="*/ 3189206 w 3189206"/>
              <a:gd name="connsiteY2" fmla="*/ 1187676 h 2819417"/>
              <a:gd name="connsiteX3" fmla="*/ 1567529 w 3189206"/>
              <a:gd name="connsiteY3" fmla="*/ 2814182 h 2819417"/>
              <a:gd name="connsiteX4" fmla="*/ 3276 w 3189206"/>
              <a:gd name="connsiteY4" fmla="*/ 1646057 h 2819417"/>
              <a:gd name="connsiteX0" fmla="*/ 1778 w 3146527"/>
              <a:gd name="connsiteY0" fmla="*/ 1191326 h 2761031"/>
              <a:gd name="connsiteX1" fmla="*/ 1191145 w 3146527"/>
              <a:gd name="connsiteY1" fmla="*/ 374 h 2761031"/>
              <a:gd name="connsiteX2" fmla="*/ 3146527 w 3146527"/>
              <a:gd name="connsiteY2" fmla="*/ 1134465 h 2761031"/>
              <a:gd name="connsiteX3" fmla="*/ 1524850 w 3146527"/>
              <a:gd name="connsiteY3" fmla="*/ 2760971 h 2761031"/>
              <a:gd name="connsiteX4" fmla="*/ 1778 w 3146527"/>
              <a:gd name="connsiteY4" fmla="*/ 1191326 h 2761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527" h="2761031">
                <a:moveTo>
                  <a:pt x="1778" y="1191326"/>
                </a:moveTo>
                <a:cubicBezTo>
                  <a:pt x="-40112" y="724364"/>
                  <a:pt x="667020" y="9851"/>
                  <a:pt x="1191145" y="374"/>
                </a:cubicBezTo>
                <a:cubicBezTo>
                  <a:pt x="1715270" y="-9103"/>
                  <a:pt x="3146527" y="156010"/>
                  <a:pt x="3146527" y="1134465"/>
                </a:cubicBezTo>
                <a:cubicBezTo>
                  <a:pt x="3146527" y="2112920"/>
                  <a:pt x="2048975" y="2751494"/>
                  <a:pt x="1524850" y="2760971"/>
                </a:cubicBezTo>
                <a:cubicBezTo>
                  <a:pt x="1000725" y="2770448"/>
                  <a:pt x="43668" y="1658288"/>
                  <a:pt x="1778" y="1191326"/>
                </a:cubicBezTo>
                <a:close/>
              </a:path>
            </a:pathLst>
          </a:custGeom>
          <a:solidFill>
            <a:srgbClr val="A1C5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Freeform 2"/>
          <p:cNvSpPr>
            <a:spLocks noGrp="1" noRot="1" noMove="1" noResize="1" noEditPoints="1" noAdjustHandles="1" noChangeArrowheads="1" noChangeShapeType="1"/>
          </p:cNvSpPr>
          <p:nvPr/>
        </p:nvSpPr>
        <p:spPr>
          <a:xfrm rot="6124874">
            <a:off x="15354019" y="9176471"/>
            <a:ext cx="3343682" cy="3464955"/>
          </a:xfrm>
          <a:custGeom>
            <a:avLst/>
            <a:gdLst/>
            <a:ahLst/>
            <a:cxnLst/>
            <a:rect l="l" t="t" r="r" b="b"/>
            <a:pathLst>
              <a:path w="3343682" h="3464955">
                <a:moveTo>
                  <a:pt x="0" y="0"/>
                </a:moveTo>
                <a:lnTo>
                  <a:pt x="3343682" y="0"/>
                </a:lnTo>
                <a:lnTo>
                  <a:pt x="3343682" y="3464955"/>
                </a:lnTo>
                <a:lnTo>
                  <a:pt x="0" y="3464955"/>
                </a:lnTo>
                <a:lnTo>
                  <a:pt x="0" y="0"/>
                </a:lnTo>
                <a:close/>
              </a:path>
            </a:pathLst>
          </a:custGeom>
          <a:blipFill>
            <a:blip r:embed="rId4">
              <a:alphaModFix amt="44999"/>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a:grpSpLocks noGrp="1" noUngrp="1" noRot="1" noMove="1" noResize="1"/>
          </p:cNvGrpSpPr>
          <p:nvPr/>
        </p:nvGrpSpPr>
        <p:grpSpPr>
          <a:xfrm>
            <a:off x="5404" y="-98249"/>
            <a:ext cx="18288000" cy="10431661"/>
            <a:chOff x="0" y="-38100"/>
            <a:chExt cx="4816593" cy="2747433"/>
          </a:xfrm>
        </p:grpSpPr>
        <p:sp>
          <p:nvSpPr>
            <p:cNvPr id="6" name="Freeform 6"/>
            <p:cNvSpPr>
              <a:spLocks noGrp="1" noRot="1" noMove="1" noResize="1" noEditPoints="1" noAdjustHandles="1" noChangeArrowheads="1" noChangeShapeType="1"/>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E6F2F7">
                <a:alpha val="40000"/>
              </a:srgbClr>
            </a:solidFill>
          </p:spPr>
          <p:txBody>
            <a:bodyPr/>
            <a:lstStyle/>
            <a:p>
              <a:endParaRPr lang="nl-NL"/>
            </a:p>
          </p:txBody>
        </p:sp>
        <p:sp>
          <p:nvSpPr>
            <p:cNvPr id="7" name="TextBox 7"/>
            <p:cNvSpPr txBox="1">
              <a:spLocks noGrp="1" noRot="1" noMove="1" noResize="1" noEditPoints="1" noAdjustHandles="1" noChangeArrowheads="1" noChangeShapeType="1"/>
            </p:cNvSpPr>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28600" y="-144661"/>
            <a:ext cx="18745200" cy="1525033"/>
            <a:chOff x="0" y="-38100"/>
            <a:chExt cx="4816593" cy="401655"/>
          </a:xfrm>
        </p:grpSpPr>
        <p:sp>
          <p:nvSpPr>
            <p:cNvPr id="9" name="Freeform 9"/>
            <p:cNvSpPr/>
            <p:nvPr/>
          </p:nvSpPr>
          <p:spPr>
            <a:xfrm>
              <a:off x="0" y="0"/>
              <a:ext cx="4816592" cy="363555"/>
            </a:xfrm>
            <a:custGeom>
              <a:avLst/>
              <a:gdLst/>
              <a:ahLst/>
              <a:cxnLst/>
              <a:rect l="l" t="t" r="r" b="b"/>
              <a:pathLst>
                <a:path w="4816592" h="363555">
                  <a:moveTo>
                    <a:pt x="0" y="0"/>
                  </a:moveTo>
                  <a:lnTo>
                    <a:pt x="4816592" y="0"/>
                  </a:lnTo>
                  <a:lnTo>
                    <a:pt x="4816592" y="363555"/>
                  </a:lnTo>
                  <a:lnTo>
                    <a:pt x="0" y="363555"/>
                  </a:lnTo>
                  <a:close/>
                </a:path>
              </a:pathLst>
            </a:custGeom>
            <a:solidFill>
              <a:srgbClr val="0078B3"/>
            </a:solidFill>
          </p:spPr>
          <p:txBody>
            <a:bodyPr/>
            <a:lstStyle/>
            <a:p>
              <a:endParaRPr lang="en-US"/>
            </a:p>
          </p:txBody>
        </p:sp>
        <p:sp>
          <p:nvSpPr>
            <p:cNvPr id="10" name="TextBox 10"/>
            <p:cNvSpPr txBox="1"/>
            <p:nvPr/>
          </p:nvSpPr>
          <p:spPr>
            <a:xfrm>
              <a:off x="0" y="-38100"/>
              <a:ext cx="4816593" cy="401655"/>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1513354" y="3407107"/>
            <a:ext cx="2740114" cy="2740114"/>
            <a:chOff x="0" y="0"/>
            <a:chExt cx="812800" cy="812800"/>
          </a:xfrm>
          <a:noFill/>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w="12700">
              <a:solidFill>
                <a:srgbClr val="000000"/>
              </a:solidFill>
            </a:ln>
          </p:spPr>
          <p:txBody>
            <a:bodyPr/>
            <a:lstStyle/>
            <a:p>
              <a:endParaRPr lang="en-US"/>
            </a:p>
          </p:txBody>
        </p:sp>
      </p:grpSp>
      <p:grpSp>
        <p:nvGrpSpPr>
          <p:cNvPr id="20" name="Group 20"/>
          <p:cNvGrpSpPr/>
          <p:nvPr/>
        </p:nvGrpSpPr>
        <p:grpSpPr>
          <a:xfrm>
            <a:off x="4045418" y="3297339"/>
            <a:ext cx="2888301" cy="2888301"/>
            <a:chOff x="0" y="0"/>
            <a:chExt cx="812800" cy="812800"/>
          </a:xfrm>
        </p:grpSpPr>
        <p:sp>
          <p:nvSpPr>
            <p:cNvPr id="21" name="Freeform 2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0000">
                <a:alpha val="0"/>
              </a:srgbClr>
            </a:solidFill>
            <a:ln w="12700">
              <a:solidFill>
                <a:srgbClr val="000000"/>
              </a:solidFill>
            </a:ln>
          </p:spPr>
          <p:txBody>
            <a:bodyPr/>
            <a:lstStyle/>
            <a:p>
              <a:endParaRPr lang="en-US"/>
            </a:p>
          </p:txBody>
        </p:sp>
      </p:grpSp>
      <p:grpSp>
        <p:nvGrpSpPr>
          <p:cNvPr id="22" name="Group 22"/>
          <p:cNvGrpSpPr/>
          <p:nvPr/>
        </p:nvGrpSpPr>
        <p:grpSpPr>
          <a:xfrm>
            <a:off x="7773941" y="3407107"/>
            <a:ext cx="2740114" cy="2740114"/>
            <a:chOff x="0" y="0"/>
            <a:chExt cx="812800" cy="812800"/>
          </a:xfrm>
        </p:grpSpPr>
        <p:sp>
          <p:nvSpPr>
            <p:cNvPr id="23" name="Freeform 23"/>
            <p:cNvSpPr/>
            <p:nvPr/>
          </p:nvSpPr>
          <p:spPr>
            <a:xfrm>
              <a:off x="0" y="0"/>
              <a:ext cx="812800" cy="812800"/>
            </a:xfrm>
            <a:custGeom>
              <a:avLst/>
              <a:gdLst/>
              <a:ahLst/>
              <a:cxnLst/>
              <a:rect l="l" t="t" r="r" b="b"/>
              <a:pathLst>
                <a:path w="812800" h="812800">
                  <a:moveTo>
                    <a:pt x="64984" y="0"/>
                  </a:moveTo>
                  <a:lnTo>
                    <a:pt x="747816" y="0"/>
                  </a:lnTo>
                  <a:cubicBezTo>
                    <a:pt x="783706" y="0"/>
                    <a:pt x="812800" y="29094"/>
                    <a:pt x="812800" y="64984"/>
                  </a:cubicBezTo>
                  <a:lnTo>
                    <a:pt x="812800" y="747816"/>
                  </a:lnTo>
                  <a:cubicBezTo>
                    <a:pt x="812800" y="783706"/>
                    <a:pt x="783706" y="812800"/>
                    <a:pt x="747816" y="812800"/>
                  </a:cubicBezTo>
                  <a:lnTo>
                    <a:pt x="64984" y="812800"/>
                  </a:lnTo>
                  <a:cubicBezTo>
                    <a:pt x="29094" y="812800"/>
                    <a:pt x="0" y="783706"/>
                    <a:pt x="0" y="747816"/>
                  </a:cubicBezTo>
                  <a:lnTo>
                    <a:pt x="0" y="64984"/>
                  </a:lnTo>
                  <a:cubicBezTo>
                    <a:pt x="0" y="29094"/>
                    <a:pt x="29094" y="0"/>
                    <a:pt x="64984" y="0"/>
                  </a:cubicBezTo>
                  <a:close/>
                </a:path>
              </a:pathLst>
            </a:custGeom>
            <a:solidFill>
              <a:srgbClr val="000000">
                <a:alpha val="0"/>
              </a:srgbClr>
            </a:solidFill>
            <a:ln w="12700">
              <a:solidFill>
                <a:srgbClr val="000000"/>
              </a:solidFill>
            </a:ln>
          </p:spPr>
          <p:txBody>
            <a:bodyPr/>
            <a:lstStyle/>
            <a:p>
              <a:endParaRPr lang="en-US"/>
            </a:p>
          </p:txBody>
        </p:sp>
      </p:grpSp>
      <p:sp>
        <p:nvSpPr>
          <p:cNvPr id="24" name="TextBox 24"/>
          <p:cNvSpPr txBox="1"/>
          <p:nvPr/>
        </p:nvSpPr>
        <p:spPr>
          <a:xfrm>
            <a:off x="353710" y="295862"/>
            <a:ext cx="17580579" cy="712448"/>
          </a:xfrm>
          <a:prstGeom prst="rect">
            <a:avLst/>
          </a:prstGeom>
        </p:spPr>
        <p:txBody>
          <a:bodyPr lIns="0" tIns="0" rIns="0" bIns="0" rtlCol="0" anchor="t">
            <a:spAutoFit/>
          </a:bodyPr>
          <a:lstStyle/>
          <a:p>
            <a:pPr algn="l">
              <a:lnSpc>
                <a:spcPts val="5880"/>
              </a:lnSpc>
            </a:pPr>
            <a:r>
              <a:rPr lang="en-US" sz="4200" b="1">
                <a:solidFill>
                  <a:srgbClr val="FFFFFF"/>
                </a:solidFill>
                <a:latin typeface="Open Sauce Heavy"/>
                <a:ea typeface="Open Sauce Heavy"/>
                <a:cs typeface="Open Sauce Heavy"/>
                <a:sym typeface="Open Sauce Heavy"/>
              </a:rPr>
              <a:t>Images</a:t>
            </a:r>
          </a:p>
        </p:txBody>
      </p:sp>
      <p:sp>
        <p:nvSpPr>
          <p:cNvPr id="25" name="TextBox 25"/>
          <p:cNvSpPr txBox="1"/>
          <p:nvPr/>
        </p:nvSpPr>
        <p:spPr>
          <a:xfrm>
            <a:off x="3726882" y="2229066"/>
            <a:ext cx="10269961" cy="587020"/>
          </a:xfrm>
          <a:prstGeom prst="rect">
            <a:avLst/>
          </a:prstGeom>
        </p:spPr>
        <p:txBody>
          <a:bodyPr wrap="square" lIns="0" tIns="0" rIns="0" bIns="0" rtlCol="0" anchor="t">
            <a:spAutoFit/>
          </a:bodyPr>
          <a:lstStyle/>
          <a:p>
            <a:pPr algn="ctr">
              <a:lnSpc>
                <a:spcPts val="5040"/>
              </a:lnSpc>
            </a:pPr>
            <a:r>
              <a:rPr lang="en-US" sz="3600" b="1">
                <a:solidFill>
                  <a:srgbClr val="000000"/>
                </a:solidFill>
                <a:latin typeface="Open Sauce Bold"/>
                <a:ea typeface="Open Sauce Bold"/>
                <a:cs typeface="Open Sauce Bold"/>
                <a:sym typeface="Open Sauce Bold"/>
              </a:rPr>
              <a:t>Image shape options (fill shape with picture)</a:t>
            </a:r>
          </a:p>
        </p:txBody>
      </p:sp>
      <p:sp>
        <p:nvSpPr>
          <p:cNvPr id="33" name="Oval 32">
            <a:extLst>
              <a:ext uri="{FF2B5EF4-FFF2-40B4-BE49-F238E27FC236}">
                <a16:creationId xmlns:a16="http://schemas.microsoft.com/office/drawing/2014/main" id="{5A3B34B1-99DA-63EB-5D09-03FBAEED4FC7}"/>
              </a:ext>
            </a:extLst>
          </p:cNvPr>
          <p:cNvSpPr/>
          <p:nvPr/>
        </p:nvSpPr>
        <p:spPr>
          <a:xfrm>
            <a:off x="3723268" y="6557702"/>
            <a:ext cx="3349053" cy="3220124"/>
          </a:xfrm>
          <a:custGeom>
            <a:avLst/>
            <a:gdLst>
              <a:gd name="connsiteX0" fmla="*/ 0 w 3338080"/>
              <a:gd name="connsiteY0" fmla="*/ 1718656 h 3437312"/>
              <a:gd name="connsiteX1" fmla="*/ 1669040 w 3338080"/>
              <a:gd name="connsiteY1" fmla="*/ 0 h 3437312"/>
              <a:gd name="connsiteX2" fmla="*/ 3338080 w 3338080"/>
              <a:gd name="connsiteY2" fmla="*/ 1718656 h 3437312"/>
              <a:gd name="connsiteX3" fmla="*/ 1669040 w 3338080"/>
              <a:gd name="connsiteY3" fmla="*/ 3437312 h 3437312"/>
              <a:gd name="connsiteX4" fmla="*/ 0 w 3338080"/>
              <a:gd name="connsiteY4" fmla="*/ 1718656 h 3437312"/>
              <a:gd name="connsiteX0" fmla="*/ 5949 w 3344029"/>
              <a:gd name="connsiteY0" fmla="*/ 1152599 h 2871255"/>
              <a:gd name="connsiteX1" fmla="*/ 2182989 w 3344029"/>
              <a:gd name="connsiteY1" fmla="*/ 0 h 2871255"/>
              <a:gd name="connsiteX2" fmla="*/ 3344029 w 3344029"/>
              <a:gd name="connsiteY2" fmla="*/ 1152599 h 2871255"/>
              <a:gd name="connsiteX3" fmla="*/ 1674989 w 3344029"/>
              <a:gd name="connsiteY3" fmla="*/ 2871255 h 2871255"/>
              <a:gd name="connsiteX4" fmla="*/ 5949 w 3344029"/>
              <a:gd name="connsiteY4" fmla="*/ 1152599 h 2871255"/>
              <a:gd name="connsiteX0" fmla="*/ 5605 w 2980828"/>
              <a:gd name="connsiteY0" fmla="*/ 299669 h 3084266"/>
              <a:gd name="connsiteX1" fmla="*/ 1819788 w 2980828"/>
              <a:gd name="connsiteY1" fmla="*/ 192099 h 3084266"/>
              <a:gd name="connsiteX2" fmla="*/ 2980828 w 2980828"/>
              <a:gd name="connsiteY2" fmla="*/ 1344698 h 3084266"/>
              <a:gd name="connsiteX3" fmla="*/ 1311788 w 2980828"/>
              <a:gd name="connsiteY3" fmla="*/ 3063354 h 3084266"/>
              <a:gd name="connsiteX4" fmla="*/ 5605 w 2980828"/>
              <a:gd name="connsiteY4" fmla="*/ 299669 h 3084266"/>
              <a:gd name="connsiteX0" fmla="*/ 15275 w 2990498"/>
              <a:gd name="connsiteY0" fmla="*/ 331251 h 3115848"/>
              <a:gd name="connsiteX1" fmla="*/ 2206829 w 2990498"/>
              <a:gd name="connsiteY1" fmla="*/ 165624 h 3115848"/>
              <a:gd name="connsiteX2" fmla="*/ 2990498 w 2990498"/>
              <a:gd name="connsiteY2" fmla="*/ 1376280 h 3115848"/>
              <a:gd name="connsiteX3" fmla="*/ 1321458 w 2990498"/>
              <a:gd name="connsiteY3" fmla="*/ 3094936 h 3115848"/>
              <a:gd name="connsiteX4" fmla="*/ 15275 w 2990498"/>
              <a:gd name="connsiteY4" fmla="*/ 331251 h 3115848"/>
              <a:gd name="connsiteX0" fmla="*/ 98890 w 3074113"/>
              <a:gd name="connsiteY0" fmla="*/ 326799 h 3040273"/>
              <a:gd name="connsiteX1" fmla="*/ 2290444 w 3074113"/>
              <a:gd name="connsiteY1" fmla="*/ 161172 h 3040273"/>
              <a:gd name="connsiteX2" fmla="*/ 3074113 w 3074113"/>
              <a:gd name="connsiteY2" fmla="*/ 1371828 h 3040273"/>
              <a:gd name="connsiteX3" fmla="*/ 650330 w 3074113"/>
              <a:gd name="connsiteY3" fmla="*/ 3017912 h 3040273"/>
              <a:gd name="connsiteX4" fmla="*/ 98890 w 3074113"/>
              <a:gd name="connsiteY4" fmla="*/ 326799 h 3040273"/>
              <a:gd name="connsiteX0" fmla="*/ 52088 w 3027311"/>
              <a:gd name="connsiteY0" fmla="*/ 326799 h 3447197"/>
              <a:gd name="connsiteX1" fmla="*/ 2243642 w 3027311"/>
              <a:gd name="connsiteY1" fmla="*/ 161172 h 3447197"/>
              <a:gd name="connsiteX2" fmla="*/ 3027311 w 3027311"/>
              <a:gd name="connsiteY2" fmla="*/ 1371828 h 3447197"/>
              <a:gd name="connsiteX3" fmla="*/ 603528 w 3027311"/>
              <a:gd name="connsiteY3" fmla="*/ 3017912 h 3447197"/>
              <a:gd name="connsiteX4" fmla="*/ 52088 w 3027311"/>
              <a:gd name="connsiteY4" fmla="*/ 326799 h 3447197"/>
              <a:gd name="connsiteX0" fmla="*/ 97275 w 3072498"/>
              <a:gd name="connsiteY0" fmla="*/ 292347 h 2917397"/>
              <a:gd name="connsiteX1" fmla="*/ 2288829 w 3072498"/>
              <a:gd name="connsiteY1" fmla="*/ 126720 h 2917397"/>
              <a:gd name="connsiteX2" fmla="*/ 3072498 w 3072498"/>
              <a:gd name="connsiteY2" fmla="*/ 1337376 h 2917397"/>
              <a:gd name="connsiteX3" fmla="*/ 314887 w 3072498"/>
              <a:gd name="connsiteY3" fmla="*/ 2388374 h 2917397"/>
              <a:gd name="connsiteX4" fmla="*/ 97275 w 3072498"/>
              <a:gd name="connsiteY4" fmla="*/ 292347 h 2917397"/>
              <a:gd name="connsiteX0" fmla="*/ 79195 w 3054418"/>
              <a:gd name="connsiteY0" fmla="*/ 292347 h 2891953"/>
              <a:gd name="connsiteX1" fmla="*/ 2270749 w 3054418"/>
              <a:gd name="connsiteY1" fmla="*/ 126720 h 2891953"/>
              <a:gd name="connsiteX2" fmla="*/ 3054418 w 3054418"/>
              <a:gd name="connsiteY2" fmla="*/ 1337376 h 2891953"/>
              <a:gd name="connsiteX3" fmla="*/ 296807 w 3054418"/>
              <a:gd name="connsiteY3" fmla="*/ 2388374 h 2891953"/>
              <a:gd name="connsiteX4" fmla="*/ 79195 w 3054418"/>
              <a:gd name="connsiteY4" fmla="*/ 292347 h 2891953"/>
              <a:gd name="connsiteX0" fmla="*/ 79195 w 3054623"/>
              <a:gd name="connsiteY0" fmla="*/ 292347 h 2938600"/>
              <a:gd name="connsiteX1" fmla="*/ 2270749 w 3054623"/>
              <a:gd name="connsiteY1" fmla="*/ 126720 h 2938600"/>
              <a:gd name="connsiteX2" fmla="*/ 3054418 w 3054623"/>
              <a:gd name="connsiteY2" fmla="*/ 1337376 h 2938600"/>
              <a:gd name="connsiteX3" fmla="*/ 296807 w 3054623"/>
              <a:gd name="connsiteY3" fmla="*/ 2388374 h 2938600"/>
              <a:gd name="connsiteX4" fmla="*/ 79195 w 3054623"/>
              <a:gd name="connsiteY4" fmla="*/ 292347 h 2938600"/>
              <a:gd name="connsiteX0" fmla="*/ 79195 w 3056257"/>
              <a:gd name="connsiteY0" fmla="*/ 292347 h 2938600"/>
              <a:gd name="connsiteX1" fmla="*/ 2270749 w 3056257"/>
              <a:gd name="connsiteY1" fmla="*/ 126720 h 2938600"/>
              <a:gd name="connsiteX2" fmla="*/ 3054418 w 3056257"/>
              <a:gd name="connsiteY2" fmla="*/ 1337376 h 2938600"/>
              <a:gd name="connsiteX3" fmla="*/ 296807 w 3056257"/>
              <a:gd name="connsiteY3" fmla="*/ 2388374 h 2938600"/>
              <a:gd name="connsiteX4" fmla="*/ 79195 w 3056257"/>
              <a:gd name="connsiteY4" fmla="*/ 292347 h 293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6257" h="2938600">
                <a:moveTo>
                  <a:pt x="79195" y="292347"/>
                </a:moveTo>
                <a:cubicBezTo>
                  <a:pt x="408185" y="-84595"/>
                  <a:pt x="1774879" y="-47451"/>
                  <a:pt x="2270749" y="126720"/>
                </a:cubicBezTo>
                <a:cubicBezTo>
                  <a:pt x="2766619" y="300891"/>
                  <a:pt x="3083446" y="359160"/>
                  <a:pt x="3054418" y="1337376"/>
                </a:cubicBezTo>
                <a:cubicBezTo>
                  <a:pt x="3083447" y="2533306"/>
                  <a:pt x="23420" y="3636602"/>
                  <a:pt x="296807" y="2388374"/>
                </a:cubicBezTo>
                <a:cubicBezTo>
                  <a:pt x="570194" y="1140146"/>
                  <a:pt x="-249795" y="669289"/>
                  <a:pt x="79195" y="292347"/>
                </a:cubicBezTo>
                <a:close/>
              </a:path>
            </a:pathLst>
          </a:custGeom>
          <a:blipFill dpi="0" rotWithShape="1">
            <a:blip r:embed="rId6">
              <a:extLst>
                <a:ext uri="{28A0092B-C50C-407E-A947-70E740481C1C}">
                  <a14:useLocalDpi xmlns:a14="http://schemas.microsoft.com/office/drawing/2010/main" val="0"/>
                </a:ext>
              </a:extLst>
            </a:blip>
            <a:srcRect/>
            <a:stretch>
              <a:fillRect l="-14385" t="-1981" r="-34531" b="-12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Oval 33">
            <a:extLst>
              <a:ext uri="{FF2B5EF4-FFF2-40B4-BE49-F238E27FC236}">
                <a16:creationId xmlns:a16="http://schemas.microsoft.com/office/drawing/2014/main" id="{19964E25-EE42-E5FA-8583-C92A92FBEED7}"/>
              </a:ext>
            </a:extLst>
          </p:cNvPr>
          <p:cNvSpPr/>
          <p:nvPr/>
        </p:nvSpPr>
        <p:spPr>
          <a:xfrm>
            <a:off x="11056395" y="6557702"/>
            <a:ext cx="3765871" cy="3316404"/>
          </a:xfrm>
          <a:custGeom>
            <a:avLst/>
            <a:gdLst>
              <a:gd name="connsiteX0" fmla="*/ 0 w 4343400"/>
              <a:gd name="connsiteY0" fmla="*/ 2133600 h 4267200"/>
              <a:gd name="connsiteX1" fmla="*/ 2171700 w 4343400"/>
              <a:gd name="connsiteY1" fmla="*/ 0 h 4267200"/>
              <a:gd name="connsiteX2" fmla="*/ 4343400 w 4343400"/>
              <a:gd name="connsiteY2" fmla="*/ 2133600 h 4267200"/>
              <a:gd name="connsiteX3" fmla="*/ 2171700 w 4343400"/>
              <a:gd name="connsiteY3" fmla="*/ 4267200 h 4267200"/>
              <a:gd name="connsiteX4" fmla="*/ 0 w 4343400"/>
              <a:gd name="connsiteY4" fmla="*/ 2133600 h 4267200"/>
              <a:gd name="connsiteX0" fmla="*/ 0 w 4067628"/>
              <a:gd name="connsiteY0" fmla="*/ 1831384 h 4271627"/>
              <a:gd name="connsiteX1" fmla="*/ 1895928 w 4067628"/>
              <a:gd name="connsiteY1" fmla="*/ 2584 h 4271627"/>
              <a:gd name="connsiteX2" fmla="*/ 4067628 w 4067628"/>
              <a:gd name="connsiteY2" fmla="*/ 2136184 h 4271627"/>
              <a:gd name="connsiteX3" fmla="*/ 1895928 w 4067628"/>
              <a:gd name="connsiteY3" fmla="*/ 4269784 h 4271627"/>
              <a:gd name="connsiteX4" fmla="*/ 0 w 4067628"/>
              <a:gd name="connsiteY4" fmla="*/ 1831384 h 4271627"/>
              <a:gd name="connsiteX0" fmla="*/ 348 w 4067976"/>
              <a:gd name="connsiteY0" fmla="*/ 1830256 h 3534263"/>
              <a:gd name="connsiteX1" fmla="*/ 1896276 w 4067976"/>
              <a:gd name="connsiteY1" fmla="*/ 1456 h 3534263"/>
              <a:gd name="connsiteX2" fmla="*/ 4067976 w 4067976"/>
              <a:gd name="connsiteY2" fmla="*/ 2135056 h 3534263"/>
              <a:gd name="connsiteX3" fmla="*/ 2041419 w 4067976"/>
              <a:gd name="connsiteY3" fmla="*/ 3528428 h 3534263"/>
              <a:gd name="connsiteX4" fmla="*/ 348 w 4067976"/>
              <a:gd name="connsiteY4" fmla="*/ 1830256 h 3534263"/>
              <a:gd name="connsiteX0" fmla="*/ 1619 w 4069247"/>
              <a:gd name="connsiteY0" fmla="*/ 1830282 h 3677738"/>
              <a:gd name="connsiteX1" fmla="*/ 1897547 w 4069247"/>
              <a:gd name="connsiteY1" fmla="*/ 1482 h 3677738"/>
              <a:gd name="connsiteX2" fmla="*/ 4069247 w 4069247"/>
              <a:gd name="connsiteY2" fmla="*/ 2135082 h 3677738"/>
              <a:gd name="connsiteX3" fmla="*/ 2216862 w 4069247"/>
              <a:gd name="connsiteY3" fmla="*/ 3673597 h 3677738"/>
              <a:gd name="connsiteX4" fmla="*/ 1619 w 4069247"/>
              <a:gd name="connsiteY4" fmla="*/ 1830282 h 3677738"/>
              <a:gd name="connsiteX0" fmla="*/ 1619 w 4069247"/>
              <a:gd name="connsiteY0" fmla="*/ 1531092 h 3692839"/>
              <a:gd name="connsiteX1" fmla="*/ 1897547 w 4069247"/>
              <a:gd name="connsiteY1" fmla="*/ 7092 h 3692839"/>
              <a:gd name="connsiteX2" fmla="*/ 4069247 w 4069247"/>
              <a:gd name="connsiteY2" fmla="*/ 2140692 h 3692839"/>
              <a:gd name="connsiteX3" fmla="*/ 2216862 w 4069247"/>
              <a:gd name="connsiteY3" fmla="*/ 3679207 h 3692839"/>
              <a:gd name="connsiteX4" fmla="*/ 1619 w 4069247"/>
              <a:gd name="connsiteY4" fmla="*/ 1531092 h 3692839"/>
              <a:gd name="connsiteX0" fmla="*/ 1465 w 4069093"/>
              <a:gd name="connsiteY0" fmla="*/ 813904 h 2975651"/>
              <a:gd name="connsiteX1" fmla="*/ 1911907 w 4069093"/>
              <a:gd name="connsiteY1" fmla="*/ 15619 h 2975651"/>
              <a:gd name="connsiteX2" fmla="*/ 4069093 w 4069093"/>
              <a:gd name="connsiteY2" fmla="*/ 1423504 h 2975651"/>
              <a:gd name="connsiteX3" fmla="*/ 2216708 w 4069093"/>
              <a:gd name="connsiteY3" fmla="*/ 2962019 h 2975651"/>
              <a:gd name="connsiteX4" fmla="*/ 1465 w 4069093"/>
              <a:gd name="connsiteY4" fmla="*/ 813904 h 2975651"/>
              <a:gd name="connsiteX0" fmla="*/ 1406 w 3735205"/>
              <a:gd name="connsiteY0" fmla="*/ 802691 h 2953077"/>
              <a:gd name="connsiteX1" fmla="*/ 1911848 w 3735205"/>
              <a:gd name="connsiteY1" fmla="*/ 4406 h 2953077"/>
              <a:gd name="connsiteX2" fmla="*/ 3735205 w 3735205"/>
              <a:gd name="connsiteY2" fmla="*/ 1092976 h 2953077"/>
              <a:gd name="connsiteX3" fmla="*/ 2216649 w 3735205"/>
              <a:gd name="connsiteY3" fmla="*/ 2950806 h 2953077"/>
              <a:gd name="connsiteX4" fmla="*/ 1406 w 3735205"/>
              <a:gd name="connsiteY4" fmla="*/ 802691 h 2953077"/>
              <a:gd name="connsiteX0" fmla="*/ 1554 w 3735353"/>
              <a:gd name="connsiteY0" fmla="*/ 403813 h 2554199"/>
              <a:gd name="connsiteX1" fmla="*/ 1897482 w 3735353"/>
              <a:gd name="connsiteY1" fmla="*/ 157071 h 2554199"/>
              <a:gd name="connsiteX2" fmla="*/ 3735353 w 3735353"/>
              <a:gd name="connsiteY2" fmla="*/ 694098 h 2554199"/>
              <a:gd name="connsiteX3" fmla="*/ 2216797 w 3735353"/>
              <a:gd name="connsiteY3" fmla="*/ 2551928 h 2554199"/>
              <a:gd name="connsiteX4" fmla="*/ 1554 w 3735353"/>
              <a:gd name="connsiteY4" fmla="*/ 403813 h 2554199"/>
              <a:gd name="connsiteX0" fmla="*/ 2048 w 3735847"/>
              <a:gd name="connsiteY0" fmla="*/ 371726 h 2522112"/>
              <a:gd name="connsiteX1" fmla="*/ 1897976 w 3735847"/>
              <a:gd name="connsiteY1" fmla="*/ 124984 h 2522112"/>
              <a:gd name="connsiteX2" fmla="*/ 3735847 w 3735847"/>
              <a:gd name="connsiteY2" fmla="*/ 662011 h 2522112"/>
              <a:gd name="connsiteX3" fmla="*/ 2217291 w 3735847"/>
              <a:gd name="connsiteY3" fmla="*/ 2519841 h 2522112"/>
              <a:gd name="connsiteX4" fmla="*/ 2048 w 3735847"/>
              <a:gd name="connsiteY4" fmla="*/ 371726 h 2522112"/>
              <a:gd name="connsiteX0" fmla="*/ 1395 w 3735194"/>
              <a:gd name="connsiteY0" fmla="*/ 397788 h 3098776"/>
              <a:gd name="connsiteX1" fmla="*/ 1897323 w 3735194"/>
              <a:gd name="connsiteY1" fmla="*/ 151046 h 3098776"/>
              <a:gd name="connsiteX2" fmla="*/ 3735194 w 3735194"/>
              <a:gd name="connsiteY2" fmla="*/ 688073 h 3098776"/>
              <a:gd name="connsiteX3" fmla="*/ 2158581 w 3735194"/>
              <a:gd name="connsiteY3" fmla="*/ 3097446 h 3098776"/>
              <a:gd name="connsiteX4" fmla="*/ 1395 w 3735194"/>
              <a:gd name="connsiteY4" fmla="*/ 397788 h 3098776"/>
              <a:gd name="connsiteX0" fmla="*/ 1395 w 3735194"/>
              <a:gd name="connsiteY0" fmla="*/ 397788 h 3097667"/>
              <a:gd name="connsiteX1" fmla="*/ 1897323 w 3735194"/>
              <a:gd name="connsiteY1" fmla="*/ 151046 h 3097667"/>
              <a:gd name="connsiteX2" fmla="*/ 3735194 w 3735194"/>
              <a:gd name="connsiteY2" fmla="*/ 688073 h 3097667"/>
              <a:gd name="connsiteX3" fmla="*/ 2158581 w 3735194"/>
              <a:gd name="connsiteY3" fmla="*/ 3097446 h 3097667"/>
              <a:gd name="connsiteX4" fmla="*/ 1395 w 3735194"/>
              <a:gd name="connsiteY4" fmla="*/ 397788 h 3097667"/>
              <a:gd name="connsiteX0" fmla="*/ 4428 w 3738227"/>
              <a:gd name="connsiteY0" fmla="*/ 511514 h 3211393"/>
              <a:gd name="connsiteX1" fmla="*/ 1900356 w 3738227"/>
              <a:gd name="connsiteY1" fmla="*/ 264772 h 3211393"/>
              <a:gd name="connsiteX2" fmla="*/ 3738227 w 3738227"/>
              <a:gd name="connsiteY2" fmla="*/ 801799 h 3211393"/>
              <a:gd name="connsiteX3" fmla="*/ 2161614 w 3738227"/>
              <a:gd name="connsiteY3" fmla="*/ 3211172 h 3211393"/>
              <a:gd name="connsiteX4" fmla="*/ 4428 w 3738227"/>
              <a:gd name="connsiteY4" fmla="*/ 511514 h 3211393"/>
              <a:gd name="connsiteX0" fmla="*/ 4428 w 3738227"/>
              <a:gd name="connsiteY0" fmla="*/ 511514 h 3211393"/>
              <a:gd name="connsiteX1" fmla="*/ 1900356 w 3738227"/>
              <a:gd name="connsiteY1" fmla="*/ 264772 h 3211393"/>
              <a:gd name="connsiteX2" fmla="*/ 3738227 w 3738227"/>
              <a:gd name="connsiteY2" fmla="*/ 801799 h 3211393"/>
              <a:gd name="connsiteX3" fmla="*/ 2161614 w 3738227"/>
              <a:gd name="connsiteY3" fmla="*/ 3211172 h 3211393"/>
              <a:gd name="connsiteX4" fmla="*/ 4428 w 3738227"/>
              <a:gd name="connsiteY4" fmla="*/ 511514 h 3211393"/>
              <a:gd name="connsiteX0" fmla="*/ 4428 w 3765871"/>
              <a:gd name="connsiteY0" fmla="*/ 511514 h 3211407"/>
              <a:gd name="connsiteX1" fmla="*/ 1900356 w 3765871"/>
              <a:gd name="connsiteY1" fmla="*/ 264772 h 3211407"/>
              <a:gd name="connsiteX2" fmla="*/ 3738227 w 3765871"/>
              <a:gd name="connsiteY2" fmla="*/ 801799 h 3211407"/>
              <a:gd name="connsiteX3" fmla="*/ 2161614 w 3765871"/>
              <a:gd name="connsiteY3" fmla="*/ 3211172 h 3211407"/>
              <a:gd name="connsiteX4" fmla="*/ 4428 w 3765871"/>
              <a:gd name="connsiteY4" fmla="*/ 511514 h 3211407"/>
              <a:gd name="connsiteX0" fmla="*/ 4428 w 3765871"/>
              <a:gd name="connsiteY0" fmla="*/ 616511 h 3316404"/>
              <a:gd name="connsiteX1" fmla="*/ 1900356 w 3765871"/>
              <a:gd name="connsiteY1" fmla="*/ 369769 h 3316404"/>
              <a:gd name="connsiteX2" fmla="*/ 3738227 w 3765871"/>
              <a:gd name="connsiteY2" fmla="*/ 906796 h 3316404"/>
              <a:gd name="connsiteX3" fmla="*/ 2161614 w 3765871"/>
              <a:gd name="connsiteY3" fmla="*/ 3316169 h 3316404"/>
              <a:gd name="connsiteX4" fmla="*/ 4428 w 3765871"/>
              <a:gd name="connsiteY4" fmla="*/ 616511 h 33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5871" h="3316404">
                <a:moveTo>
                  <a:pt x="4428" y="616511"/>
                </a:moveTo>
                <a:cubicBezTo>
                  <a:pt x="76999" y="-193870"/>
                  <a:pt x="1234513" y="-128554"/>
                  <a:pt x="1900356" y="369769"/>
                </a:cubicBezTo>
                <a:cubicBezTo>
                  <a:pt x="2566199" y="868092"/>
                  <a:pt x="3607598" y="-169959"/>
                  <a:pt x="3738227" y="906796"/>
                </a:cubicBezTo>
                <a:cubicBezTo>
                  <a:pt x="3868855" y="2157723"/>
                  <a:pt x="3567685" y="3335521"/>
                  <a:pt x="2161614" y="3316169"/>
                </a:cubicBezTo>
                <a:cubicBezTo>
                  <a:pt x="755543" y="3296817"/>
                  <a:pt x="-68143" y="1426892"/>
                  <a:pt x="4428" y="616511"/>
                </a:cubicBezTo>
                <a:close/>
              </a:path>
            </a:pathLst>
          </a:custGeom>
          <a:blipFill dpi="0" rotWithShape="1">
            <a:blip r:embed="rId7">
              <a:extLst>
                <a:ext uri="{28A0092B-C50C-407E-A947-70E740481C1C}">
                  <a14:useLocalDpi xmlns:a14="http://schemas.microsoft.com/office/drawing/2010/main" val="0"/>
                </a:ext>
              </a:extLst>
            </a:blip>
            <a:srcRect/>
            <a:stretch>
              <a:fillRect l="-16053" r="-1605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xtBox 14">
            <a:extLst>
              <a:ext uri="{FF2B5EF4-FFF2-40B4-BE49-F238E27FC236}">
                <a16:creationId xmlns:a16="http://schemas.microsoft.com/office/drawing/2014/main" id="{80E7511E-83A0-7299-1B28-E7D84CBF8940}"/>
              </a:ext>
            </a:extLst>
          </p:cNvPr>
          <p:cNvSpPr txBox="1"/>
          <p:nvPr/>
        </p:nvSpPr>
        <p:spPr>
          <a:xfrm>
            <a:off x="353710" y="9792996"/>
            <a:ext cx="350242" cy="198142"/>
          </a:xfrm>
          <a:prstGeom prst="rect">
            <a:avLst/>
          </a:prstGeom>
        </p:spPr>
        <p:txBody>
          <a:bodyPr lIns="0" tIns="0" rIns="0" bIns="0" rtlCol="0" anchor="t">
            <a:spAutoFit/>
          </a:bodyPr>
          <a:lstStyle/>
          <a:p>
            <a:pPr algn="ctr">
              <a:lnSpc>
                <a:spcPts val="1680"/>
              </a:lnSpc>
            </a:pPr>
            <a:r>
              <a:rPr lang="en-US" sz="1200" dirty="0">
                <a:solidFill>
                  <a:srgbClr val="000000"/>
                </a:solidFill>
                <a:latin typeface="Open Sauce"/>
                <a:ea typeface="Open Sauce"/>
                <a:cs typeface="Open Sauce"/>
                <a:sym typeface="Open Sauce"/>
              </a:rPr>
              <a:t>Date</a:t>
            </a:r>
          </a:p>
        </p:txBody>
      </p:sp>
      <p:sp>
        <p:nvSpPr>
          <p:cNvPr id="13" name="Freeform 15">
            <a:extLst>
              <a:ext uri="{FF2B5EF4-FFF2-40B4-BE49-F238E27FC236}">
                <a16:creationId xmlns:a16="http://schemas.microsoft.com/office/drawing/2014/main" id="{EE842BBF-5CE7-E682-5DA8-809F788A993B}"/>
              </a:ext>
            </a:extLst>
          </p:cNvPr>
          <p:cNvSpPr>
            <a:spLocks noGrp="1" noRot="1" noMove="1" noResize="1" noEditPoints="1" noAdjustHandles="1" noChangeArrowheads="1" noChangeShapeType="1"/>
          </p:cNvSpPr>
          <p:nvPr/>
        </p:nvSpPr>
        <p:spPr>
          <a:xfrm>
            <a:off x="16826460" y="8911531"/>
            <a:ext cx="1107829" cy="1146515"/>
          </a:xfrm>
          <a:custGeom>
            <a:avLst/>
            <a:gdLst/>
            <a:ahLst/>
            <a:cxnLst/>
            <a:rect l="l" t="t" r="r" b="b"/>
            <a:pathLst>
              <a:path w="1107829" h="1146515">
                <a:moveTo>
                  <a:pt x="0" y="0"/>
                </a:moveTo>
                <a:lnTo>
                  <a:pt x="1107829" y="0"/>
                </a:lnTo>
                <a:lnTo>
                  <a:pt x="1107829" y="1146515"/>
                </a:lnTo>
                <a:lnTo>
                  <a:pt x="0" y="1146515"/>
                </a:lnTo>
                <a:lnTo>
                  <a:pt x="0" y="0"/>
                </a:lnTo>
                <a:close/>
              </a:path>
            </a:pathLst>
          </a:custGeom>
          <a:blipFill>
            <a:blip r:embed="rId8"/>
            <a:stretch>
              <a:fillRect/>
            </a:stretch>
          </a:blipFill>
        </p:spPr>
        <p:txBody>
          <a:bodyPr/>
          <a:lstStyle/>
          <a:p>
            <a:endParaRPr lang="en-US"/>
          </a:p>
        </p:txBody>
      </p:sp>
      <p:pic>
        <p:nvPicPr>
          <p:cNvPr id="3" name="Picture 2">
            <a:extLst>
              <a:ext uri="{FF2B5EF4-FFF2-40B4-BE49-F238E27FC236}">
                <a16:creationId xmlns:a16="http://schemas.microsoft.com/office/drawing/2014/main" id="{10CC8CA5-815A-10E2-48AA-2B9F3DC450ED}"/>
              </a:ext>
            </a:extLst>
          </p:cNvPr>
          <p:cNvPicPr>
            <a:picLocks noChangeAspect="1"/>
          </p:cNvPicPr>
          <p:nvPr/>
        </p:nvPicPr>
        <p:blipFill>
          <a:blip r:embed="rId9"/>
          <a:stretch>
            <a:fillRect/>
          </a:stretch>
        </p:blipFill>
        <p:spPr>
          <a:xfrm rot="20400343">
            <a:off x="7379404" y="6262161"/>
            <a:ext cx="3540689" cy="3477911"/>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35">
            <a:extLst>
              <a:ext uri="{FF2B5EF4-FFF2-40B4-BE49-F238E27FC236}">
                <a16:creationId xmlns:a16="http://schemas.microsoft.com/office/drawing/2014/main" id="{5F022AFD-903A-AA44-C2A3-0AA022ADC602}"/>
              </a:ext>
            </a:extLst>
          </p:cNvPr>
          <p:cNvSpPr>
            <a:spLocks noGrp="1" noRot="1" noMove="1" noResize="1" noEditPoints="1" noAdjustHandles="1" noChangeArrowheads="1" noChangeShapeType="1"/>
          </p:cNvSpPr>
          <p:nvPr/>
        </p:nvSpPr>
        <p:spPr>
          <a:xfrm rot="1318118">
            <a:off x="16021071" y="8489618"/>
            <a:ext cx="5514234" cy="4838659"/>
          </a:xfrm>
          <a:custGeom>
            <a:avLst/>
            <a:gdLst>
              <a:gd name="connsiteX0" fmla="*/ 0 w 3765871"/>
              <a:gd name="connsiteY0" fmla="*/ 1771650 h 3543300"/>
              <a:gd name="connsiteX1" fmla="*/ 1882936 w 3765871"/>
              <a:gd name="connsiteY1" fmla="*/ 0 h 3543300"/>
              <a:gd name="connsiteX2" fmla="*/ 3765872 w 3765871"/>
              <a:gd name="connsiteY2" fmla="*/ 1771650 h 3543300"/>
              <a:gd name="connsiteX3" fmla="*/ 1882936 w 3765871"/>
              <a:gd name="connsiteY3" fmla="*/ 3543300 h 3543300"/>
              <a:gd name="connsiteX4" fmla="*/ 0 w 3765871"/>
              <a:gd name="connsiteY4" fmla="*/ 1771650 h 3543300"/>
              <a:gd name="connsiteX0" fmla="*/ 0 w 4186786"/>
              <a:gd name="connsiteY0" fmla="*/ 1784275 h 3561886"/>
              <a:gd name="connsiteX1" fmla="*/ 1882936 w 4186786"/>
              <a:gd name="connsiteY1" fmla="*/ 12625 h 3561886"/>
              <a:gd name="connsiteX2" fmla="*/ 4186786 w 4186786"/>
              <a:gd name="connsiteY2" fmla="*/ 1261761 h 3561886"/>
              <a:gd name="connsiteX3" fmla="*/ 1882936 w 4186786"/>
              <a:gd name="connsiteY3" fmla="*/ 3555925 h 3561886"/>
              <a:gd name="connsiteX4" fmla="*/ 0 w 4186786"/>
              <a:gd name="connsiteY4" fmla="*/ 1784275 h 3561886"/>
              <a:gd name="connsiteX0" fmla="*/ 14 w 4186800"/>
              <a:gd name="connsiteY0" fmla="*/ 1784275 h 3849823"/>
              <a:gd name="connsiteX1" fmla="*/ 1882950 w 4186800"/>
              <a:gd name="connsiteY1" fmla="*/ 12625 h 3849823"/>
              <a:gd name="connsiteX2" fmla="*/ 4186800 w 4186800"/>
              <a:gd name="connsiteY2" fmla="*/ 1261761 h 3849823"/>
              <a:gd name="connsiteX3" fmla="*/ 1911979 w 4186800"/>
              <a:gd name="connsiteY3" fmla="*/ 3846211 h 3849823"/>
              <a:gd name="connsiteX4" fmla="*/ 14 w 4186800"/>
              <a:gd name="connsiteY4" fmla="*/ 1784275 h 3849823"/>
              <a:gd name="connsiteX0" fmla="*/ 20 w 3809435"/>
              <a:gd name="connsiteY0" fmla="*/ 1484539 h 3837392"/>
              <a:gd name="connsiteX1" fmla="*/ 1505585 w 3809435"/>
              <a:gd name="connsiteY1" fmla="*/ 3175 h 3837392"/>
              <a:gd name="connsiteX2" fmla="*/ 3809435 w 3809435"/>
              <a:gd name="connsiteY2" fmla="*/ 1252311 h 3837392"/>
              <a:gd name="connsiteX3" fmla="*/ 1534614 w 3809435"/>
              <a:gd name="connsiteY3" fmla="*/ 3836761 h 3837392"/>
              <a:gd name="connsiteX4" fmla="*/ 20 w 3809435"/>
              <a:gd name="connsiteY4" fmla="*/ 1484539 h 3837392"/>
              <a:gd name="connsiteX0" fmla="*/ 238 w 3809653"/>
              <a:gd name="connsiteY0" fmla="*/ 1484539 h 3547205"/>
              <a:gd name="connsiteX1" fmla="*/ 1505803 w 3809653"/>
              <a:gd name="connsiteY1" fmla="*/ 3175 h 3547205"/>
              <a:gd name="connsiteX2" fmla="*/ 3809653 w 3809653"/>
              <a:gd name="connsiteY2" fmla="*/ 1252311 h 3547205"/>
              <a:gd name="connsiteX3" fmla="*/ 1607404 w 3809653"/>
              <a:gd name="connsiteY3" fmla="*/ 3546475 h 3547205"/>
              <a:gd name="connsiteX4" fmla="*/ 238 w 3809653"/>
              <a:gd name="connsiteY4" fmla="*/ 1484539 h 3547205"/>
              <a:gd name="connsiteX0" fmla="*/ 1052 w 2968638"/>
              <a:gd name="connsiteY0" fmla="*/ 1351435 h 3544130"/>
              <a:gd name="connsiteX1" fmla="*/ 664788 w 2968638"/>
              <a:gd name="connsiteY1" fmla="*/ 699 h 3544130"/>
              <a:gd name="connsiteX2" fmla="*/ 2968638 w 2968638"/>
              <a:gd name="connsiteY2" fmla="*/ 1249835 h 3544130"/>
              <a:gd name="connsiteX3" fmla="*/ 766389 w 2968638"/>
              <a:gd name="connsiteY3" fmla="*/ 3543999 h 3544130"/>
              <a:gd name="connsiteX4" fmla="*/ 1052 w 2968638"/>
              <a:gd name="connsiteY4" fmla="*/ 1351435 h 3544130"/>
              <a:gd name="connsiteX0" fmla="*/ 27390 w 2994976"/>
              <a:gd name="connsiteY0" fmla="*/ 1351435 h 3282893"/>
              <a:gd name="connsiteX1" fmla="*/ 691126 w 2994976"/>
              <a:gd name="connsiteY1" fmla="*/ 699 h 3282893"/>
              <a:gd name="connsiteX2" fmla="*/ 2994976 w 2994976"/>
              <a:gd name="connsiteY2" fmla="*/ 1249835 h 3282893"/>
              <a:gd name="connsiteX3" fmla="*/ 1416842 w 2994976"/>
              <a:gd name="connsiteY3" fmla="*/ 3282741 h 3282893"/>
              <a:gd name="connsiteX4" fmla="*/ 27390 w 2994976"/>
              <a:gd name="connsiteY4" fmla="*/ 1351435 h 3282893"/>
              <a:gd name="connsiteX0" fmla="*/ 24148 w 2991734"/>
              <a:gd name="connsiteY0" fmla="*/ 1322476 h 3253933"/>
              <a:gd name="connsiteX1" fmla="*/ 716912 w 2991734"/>
              <a:gd name="connsiteY1" fmla="*/ 769 h 3253933"/>
              <a:gd name="connsiteX2" fmla="*/ 2991734 w 2991734"/>
              <a:gd name="connsiteY2" fmla="*/ 1220876 h 3253933"/>
              <a:gd name="connsiteX3" fmla="*/ 1413600 w 2991734"/>
              <a:gd name="connsiteY3" fmla="*/ 3253782 h 3253933"/>
              <a:gd name="connsiteX4" fmla="*/ 24148 w 2991734"/>
              <a:gd name="connsiteY4" fmla="*/ 1322476 h 3253933"/>
              <a:gd name="connsiteX0" fmla="*/ 32895 w 2855338"/>
              <a:gd name="connsiteY0" fmla="*/ 1680593 h 3267155"/>
              <a:gd name="connsiteX1" fmla="*/ 580516 w 2855338"/>
              <a:gd name="connsiteY1" fmla="*/ 10543 h 3267155"/>
              <a:gd name="connsiteX2" fmla="*/ 2855338 w 2855338"/>
              <a:gd name="connsiteY2" fmla="*/ 1230650 h 3267155"/>
              <a:gd name="connsiteX3" fmla="*/ 1277204 w 2855338"/>
              <a:gd name="connsiteY3" fmla="*/ 3263556 h 3267155"/>
              <a:gd name="connsiteX4" fmla="*/ 32895 w 2855338"/>
              <a:gd name="connsiteY4" fmla="*/ 1680593 h 3267155"/>
              <a:gd name="connsiteX0" fmla="*/ 28625 w 2851068"/>
              <a:gd name="connsiteY0" fmla="*/ 1582104 h 3168615"/>
              <a:gd name="connsiteX1" fmla="*/ 605274 w 2851068"/>
              <a:gd name="connsiteY1" fmla="*/ 13654 h 3168615"/>
              <a:gd name="connsiteX2" fmla="*/ 2851068 w 2851068"/>
              <a:gd name="connsiteY2" fmla="*/ 1132161 h 3168615"/>
              <a:gd name="connsiteX3" fmla="*/ 1272934 w 2851068"/>
              <a:gd name="connsiteY3" fmla="*/ 3165067 h 3168615"/>
              <a:gd name="connsiteX4" fmla="*/ 28625 w 2851068"/>
              <a:gd name="connsiteY4" fmla="*/ 1582104 h 3168615"/>
              <a:gd name="connsiteX0" fmla="*/ 28625 w 2851068"/>
              <a:gd name="connsiteY0" fmla="*/ 1582104 h 3023873"/>
              <a:gd name="connsiteX1" fmla="*/ 605274 w 2851068"/>
              <a:gd name="connsiteY1" fmla="*/ 13654 h 3023873"/>
              <a:gd name="connsiteX2" fmla="*/ 2851068 w 2851068"/>
              <a:gd name="connsiteY2" fmla="*/ 1132161 h 3023873"/>
              <a:gd name="connsiteX3" fmla="*/ 1272934 w 2851068"/>
              <a:gd name="connsiteY3" fmla="*/ 3019924 h 3023873"/>
              <a:gd name="connsiteX4" fmla="*/ 28625 w 2851068"/>
              <a:gd name="connsiteY4" fmla="*/ 1582104 h 3023873"/>
              <a:gd name="connsiteX0" fmla="*/ 7652 w 2830095"/>
              <a:gd name="connsiteY0" fmla="*/ 1638210 h 3080014"/>
              <a:gd name="connsiteX1" fmla="*/ 831044 w 2830095"/>
              <a:gd name="connsiteY1" fmla="*/ 11703 h 3080014"/>
              <a:gd name="connsiteX2" fmla="*/ 2830095 w 2830095"/>
              <a:gd name="connsiteY2" fmla="*/ 1188267 h 3080014"/>
              <a:gd name="connsiteX3" fmla="*/ 1251961 w 2830095"/>
              <a:gd name="connsiteY3" fmla="*/ 3076030 h 3080014"/>
              <a:gd name="connsiteX4" fmla="*/ 7652 w 2830095"/>
              <a:gd name="connsiteY4" fmla="*/ 1638210 h 3080014"/>
              <a:gd name="connsiteX0" fmla="*/ 32894 w 2855337"/>
              <a:gd name="connsiteY0" fmla="*/ 1582104 h 3023873"/>
              <a:gd name="connsiteX1" fmla="*/ 580515 w 2855337"/>
              <a:gd name="connsiteY1" fmla="*/ 13654 h 3023873"/>
              <a:gd name="connsiteX2" fmla="*/ 2855337 w 2855337"/>
              <a:gd name="connsiteY2" fmla="*/ 1132161 h 3023873"/>
              <a:gd name="connsiteX3" fmla="*/ 1277203 w 2855337"/>
              <a:gd name="connsiteY3" fmla="*/ 3019924 h 3023873"/>
              <a:gd name="connsiteX4" fmla="*/ 32894 w 2855337"/>
              <a:gd name="connsiteY4" fmla="*/ 1582104 h 3023873"/>
              <a:gd name="connsiteX0" fmla="*/ 32894 w 2855337"/>
              <a:gd name="connsiteY0" fmla="*/ 1609825 h 3051594"/>
              <a:gd name="connsiteX1" fmla="*/ 580515 w 2855337"/>
              <a:gd name="connsiteY1" fmla="*/ 41375 h 3051594"/>
              <a:gd name="connsiteX2" fmla="*/ 2855337 w 2855337"/>
              <a:gd name="connsiteY2" fmla="*/ 1159882 h 3051594"/>
              <a:gd name="connsiteX3" fmla="*/ 1277203 w 2855337"/>
              <a:gd name="connsiteY3" fmla="*/ 3047645 h 3051594"/>
              <a:gd name="connsiteX4" fmla="*/ 32894 w 2855337"/>
              <a:gd name="connsiteY4" fmla="*/ 1609825 h 3051594"/>
              <a:gd name="connsiteX0" fmla="*/ 33757 w 2914257"/>
              <a:gd name="connsiteY0" fmla="*/ 1584726 h 3026986"/>
              <a:gd name="connsiteX1" fmla="*/ 581378 w 2914257"/>
              <a:gd name="connsiteY1" fmla="*/ 16276 h 3026986"/>
              <a:gd name="connsiteX2" fmla="*/ 2914257 w 2914257"/>
              <a:gd name="connsiteY2" fmla="*/ 1105754 h 3026986"/>
              <a:gd name="connsiteX3" fmla="*/ 1278066 w 2914257"/>
              <a:gd name="connsiteY3" fmla="*/ 3022546 h 3026986"/>
              <a:gd name="connsiteX4" fmla="*/ 33757 w 2914257"/>
              <a:gd name="connsiteY4" fmla="*/ 1584726 h 3026986"/>
              <a:gd name="connsiteX0" fmla="*/ 34673 w 2915173"/>
              <a:gd name="connsiteY0" fmla="*/ 1584726 h 2737979"/>
              <a:gd name="connsiteX1" fmla="*/ 582294 w 2915173"/>
              <a:gd name="connsiteY1" fmla="*/ 16276 h 2737979"/>
              <a:gd name="connsiteX2" fmla="*/ 2915173 w 2915173"/>
              <a:gd name="connsiteY2" fmla="*/ 1105754 h 2737979"/>
              <a:gd name="connsiteX3" fmla="*/ 1293496 w 2915173"/>
              <a:gd name="connsiteY3" fmla="*/ 2732260 h 2737979"/>
              <a:gd name="connsiteX4" fmla="*/ 34673 w 2915173"/>
              <a:gd name="connsiteY4" fmla="*/ 1584726 h 2737979"/>
              <a:gd name="connsiteX0" fmla="*/ 19445 w 3205375"/>
              <a:gd name="connsiteY0" fmla="*/ 1563123 h 2736397"/>
              <a:gd name="connsiteX1" fmla="*/ 872496 w 3205375"/>
              <a:gd name="connsiteY1" fmla="*/ 15264 h 2736397"/>
              <a:gd name="connsiteX2" fmla="*/ 3205375 w 3205375"/>
              <a:gd name="connsiteY2" fmla="*/ 1104742 h 2736397"/>
              <a:gd name="connsiteX3" fmla="*/ 1583698 w 3205375"/>
              <a:gd name="connsiteY3" fmla="*/ 2731248 h 2736397"/>
              <a:gd name="connsiteX4" fmla="*/ 19445 w 3205375"/>
              <a:gd name="connsiteY4" fmla="*/ 1563123 h 2736397"/>
              <a:gd name="connsiteX0" fmla="*/ 2905 w 3188835"/>
              <a:gd name="connsiteY0" fmla="*/ 1605926 h 2779244"/>
              <a:gd name="connsiteX1" fmla="*/ 1233453 w 3188835"/>
              <a:gd name="connsiteY1" fmla="*/ 13454 h 2779244"/>
              <a:gd name="connsiteX2" fmla="*/ 3188835 w 3188835"/>
              <a:gd name="connsiteY2" fmla="*/ 1147545 h 2779244"/>
              <a:gd name="connsiteX3" fmla="*/ 1567158 w 3188835"/>
              <a:gd name="connsiteY3" fmla="*/ 2774051 h 2779244"/>
              <a:gd name="connsiteX4" fmla="*/ 2905 w 3188835"/>
              <a:gd name="connsiteY4" fmla="*/ 1605926 h 2779244"/>
              <a:gd name="connsiteX0" fmla="*/ 5408 w 3191338"/>
              <a:gd name="connsiteY0" fmla="*/ 1646057 h 2819375"/>
              <a:gd name="connsiteX1" fmla="*/ 1235956 w 3191338"/>
              <a:gd name="connsiteY1" fmla="*/ 53585 h 2819375"/>
              <a:gd name="connsiteX2" fmla="*/ 3191338 w 3191338"/>
              <a:gd name="connsiteY2" fmla="*/ 1187676 h 2819375"/>
              <a:gd name="connsiteX3" fmla="*/ 1569661 w 3191338"/>
              <a:gd name="connsiteY3" fmla="*/ 2814182 h 2819375"/>
              <a:gd name="connsiteX4" fmla="*/ 5408 w 3191338"/>
              <a:gd name="connsiteY4" fmla="*/ 1646057 h 2819375"/>
              <a:gd name="connsiteX0" fmla="*/ 3276 w 3189206"/>
              <a:gd name="connsiteY0" fmla="*/ 1646057 h 2819417"/>
              <a:gd name="connsiteX1" fmla="*/ 1233824 w 3189206"/>
              <a:gd name="connsiteY1" fmla="*/ 53585 h 2819417"/>
              <a:gd name="connsiteX2" fmla="*/ 3189206 w 3189206"/>
              <a:gd name="connsiteY2" fmla="*/ 1187676 h 2819417"/>
              <a:gd name="connsiteX3" fmla="*/ 1567529 w 3189206"/>
              <a:gd name="connsiteY3" fmla="*/ 2814182 h 2819417"/>
              <a:gd name="connsiteX4" fmla="*/ 3276 w 3189206"/>
              <a:gd name="connsiteY4" fmla="*/ 1646057 h 2819417"/>
              <a:gd name="connsiteX0" fmla="*/ 1778 w 3146527"/>
              <a:gd name="connsiteY0" fmla="*/ 1191326 h 2761031"/>
              <a:gd name="connsiteX1" fmla="*/ 1191145 w 3146527"/>
              <a:gd name="connsiteY1" fmla="*/ 374 h 2761031"/>
              <a:gd name="connsiteX2" fmla="*/ 3146527 w 3146527"/>
              <a:gd name="connsiteY2" fmla="*/ 1134465 h 2761031"/>
              <a:gd name="connsiteX3" fmla="*/ 1524850 w 3146527"/>
              <a:gd name="connsiteY3" fmla="*/ 2760971 h 2761031"/>
              <a:gd name="connsiteX4" fmla="*/ 1778 w 3146527"/>
              <a:gd name="connsiteY4" fmla="*/ 1191326 h 2761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527" h="2761031">
                <a:moveTo>
                  <a:pt x="1778" y="1191326"/>
                </a:moveTo>
                <a:cubicBezTo>
                  <a:pt x="-40112" y="724364"/>
                  <a:pt x="667020" y="9851"/>
                  <a:pt x="1191145" y="374"/>
                </a:cubicBezTo>
                <a:cubicBezTo>
                  <a:pt x="1715270" y="-9103"/>
                  <a:pt x="3146527" y="156010"/>
                  <a:pt x="3146527" y="1134465"/>
                </a:cubicBezTo>
                <a:cubicBezTo>
                  <a:pt x="3146527" y="2112920"/>
                  <a:pt x="2048975" y="2751494"/>
                  <a:pt x="1524850" y="2760971"/>
                </a:cubicBezTo>
                <a:cubicBezTo>
                  <a:pt x="1000725" y="2770448"/>
                  <a:pt x="43668" y="1658288"/>
                  <a:pt x="1778" y="1191326"/>
                </a:cubicBezTo>
                <a:close/>
              </a:path>
            </a:pathLst>
          </a:custGeom>
          <a:solidFill>
            <a:srgbClr val="A1C5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Freeform 2"/>
          <p:cNvSpPr>
            <a:spLocks noGrp="1" noRot="1" noMove="1" noResize="1" noEditPoints="1" noAdjustHandles="1" noChangeArrowheads="1" noChangeShapeType="1"/>
          </p:cNvSpPr>
          <p:nvPr/>
        </p:nvSpPr>
        <p:spPr>
          <a:xfrm rot="6124874">
            <a:off x="15354019" y="9176471"/>
            <a:ext cx="3343682" cy="3464955"/>
          </a:xfrm>
          <a:custGeom>
            <a:avLst/>
            <a:gdLst/>
            <a:ahLst/>
            <a:cxnLst/>
            <a:rect l="l" t="t" r="r" b="b"/>
            <a:pathLst>
              <a:path w="3343682" h="3464955">
                <a:moveTo>
                  <a:pt x="0" y="0"/>
                </a:moveTo>
                <a:lnTo>
                  <a:pt x="3343682" y="0"/>
                </a:lnTo>
                <a:lnTo>
                  <a:pt x="3343682" y="3464955"/>
                </a:lnTo>
                <a:lnTo>
                  <a:pt x="0" y="3464955"/>
                </a:lnTo>
                <a:lnTo>
                  <a:pt x="0"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a:grpSpLocks noGrp="1" noUngrp="1" noRot="1" noMove="1" noResize="1"/>
          </p:cNvGrpSpPr>
          <p:nvPr/>
        </p:nvGrpSpPr>
        <p:grpSpPr>
          <a:xfrm>
            <a:off x="0" y="-144661"/>
            <a:ext cx="18288000" cy="10431661"/>
            <a:chOff x="0" y="-38100"/>
            <a:chExt cx="4816593" cy="2747433"/>
          </a:xfrm>
        </p:grpSpPr>
        <p:sp>
          <p:nvSpPr>
            <p:cNvPr id="6" name="Freeform 6"/>
            <p:cNvSpPr>
              <a:spLocks noGrp="1" noRot="1" noMove="1" noResize="1" noEditPoints="1" noAdjustHandles="1" noChangeArrowheads="1" noChangeShapeType="1"/>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E6F2F7">
                <a:alpha val="40000"/>
              </a:srgbClr>
            </a:solidFill>
          </p:spPr>
          <p:txBody>
            <a:bodyPr/>
            <a:lstStyle/>
            <a:p>
              <a:endParaRPr lang="en-US"/>
            </a:p>
          </p:txBody>
        </p:sp>
        <p:sp>
          <p:nvSpPr>
            <p:cNvPr id="7" name="TextBox 7"/>
            <p:cNvSpPr txBox="1">
              <a:spLocks noGrp="1" noRot="1" noMove="1" noResize="1" noEditPoints="1" noAdjustHandles="1" noChangeArrowheads="1" noChangeShapeType="1"/>
            </p:cNvSpPr>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28600" y="-144661"/>
            <a:ext cx="18821400" cy="1525033"/>
            <a:chOff x="0" y="-38100"/>
            <a:chExt cx="4816593" cy="401655"/>
          </a:xfrm>
        </p:grpSpPr>
        <p:sp>
          <p:nvSpPr>
            <p:cNvPr id="9" name="Freeform 9"/>
            <p:cNvSpPr/>
            <p:nvPr/>
          </p:nvSpPr>
          <p:spPr>
            <a:xfrm>
              <a:off x="0" y="0"/>
              <a:ext cx="4816592" cy="363555"/>
            </a:xfrm>
            <a:custGeom>
              <a:avLst/>
              <a:gdLst/>
              <a:ahLst/>
              <a:cxnLst/>
              <a:rect l="l" t="t" r="r" b="b"/>
              <a:pathLst>
                <a:path w="4816592" h="363555">
                  <a:moveTo>
                    <a:pt x="0" y="0"/>
                  </a:moveTo>
                  <a:lnTo>
                    <a:pt x="4816592" y="0"/>
                  </a:lnTo>
                  <a:lnTo>
                    <a:pt x="4816592" y="363555"/>
                  </a:lnTo>
                  <a:lnTo>
                    <a:pt x="0" y="363555"/>
                  </a:lnTo>
                  <a:close/>
                </a:path>
              </a:pathLst>
            </a:custGeom>
            <a:solidFill>
              <a:srgbClr val="0078B3"/>
            </a:solidFill>
          </p:spPr>
          <p:txBody>
            <a:bodyPr/>
            <a:lstStyle/>
            <a:p>
              <a:endParaRPr lang="en-US"/>
            </a:p>
          </p:txBody>
        </p:sp>
        <p:sp>
          <p:nvSpPr>
            <p:cNvPr id="10" name="TextBox 10"/>
            <p:cNvSpPr txBox="1"/>
            <p:nvPr/>
          </p:nvSpPr>
          <p:spPr>
            <a:xfrm>
              <a:off x="0" y="-38100"/>
              <a:ext cx="4816593" cy="401655"/>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353710" y="295862"/>
            <a:ext cx="17580579" cy="712448"/>
          </a:xfrm>
          <a:prstGeom prst="rect">
            <a:avLst/>
          </a:prstGeom>
        </p:spPr>
        <p:txBody>
          <a:bodyPr lIns="0" tIns="0" rIns="0" bIns="0" rtlCol="0" anchor="t">
            <a:spAutoFit/>
          </a:bodyPr>
          <a:lstStyle/>
          <a:p>
            <a:pPr algn="l">
              <a:lnSpc>
                <a:spcPts val="5880"/>
              </a:lnSpc>
            </a:pPr>
            <a:r>
              <a:rPr lang="en-US" sz="4200" b="1">
                <a:solidFill>
                  <a:srgbClr val="FFFFFF"/>
                </a:solidFill>
                <a:latin typeface="Open Sauce Heavy"/>
                <a:ea typeface="Open Sauce Heavy"/>
                <a:cs typeface="Open Sauce Heavy"/>
                <a:sym typeface="Open Sauce Heavy"/>
              </a:rPr>
              <a:t>Tables</a:t>
            </a:r>
          </a:p>
        </p:txBody>
      </p:sp>
      <p:sp>
        <p:nvSpPr>
          <p:cNvPr id="17" name="TextBox 25">
            <a:extLst>
              <a:ext uri="{FF2B5EF4-FFF2-40B4-BE49-F238E27FC236}">
                <a16:creationId xmlns:a16="http://schemas.microsoft.com/office/drawing/2014/main" id="{93017762-B8C7-3B42-461F-B6FE66E9195B}"/>
              </a:ext>
            </a:extLst>
          </p:cNvPr>
          <p:cNvSpPr txBox="1"/>
          <p:nvPr/>
        </p:nvSpPr>
        <p:spPr>
          <a:xfrm>
            <a:off x="2519941" y="2562333"/>
            <a:ext cx="10269961" cy="587020"/>
          </a:xfrm>
          <a:prstGeom prst="rect">
            <a:avLst/>
          </a:prstGeom>
        </p:spPr>
        <p:txBody>
          <a:bodyPr wrap="square" lIns="0" tIns="0" rIns="0" bIns="0" rtlCol="0" anchor="t">
            <a:spAutoFit/>
          </a:bodyPr>
          <a:lstStyle/>
          <a:p>
            <a:pPr algn="ctr">
              <a:lnSpc>
                <a:spcPts val="5040"/>
              </a:lnSpc>
            </a:pPr>
            <a:r>
              <a:rPr lang="en-US" sz="3600" b="1">
                <a:solidFill>
                  <a:srgbClr val="000000"/>
                </a:solidFill>
                <a:latin typeface="Open Sauce Bold"/>
                <a:ea typeface="Open Sauce Bold"/>
                <a:cs typeface="Open Sauce Bold"/>
                <a:sym typeface="Open Sauce Bold"/>
              </a:rPr>
              <a:t>Table examples</a:t>
            </a:r>
          </a:p>
        </p:txBody>
      </p:sp>
      <p:sp>
        <p:nvSpPr>
          <p:cNvPr id="18" name="Rectangle 17">
            <a:extLst>
              <a:ext uri="{FF2B5EF4-FFF2-40B4-BE49-F238E27FC236}">
                <a16:creationId xmlns:a16="http://schemas.microsoft.com/office/drawing/2014/main" id="{F03BDDA4-74C6-E738-8C06-512B253BF390}"/>
              </a:ext>
            </a:extLst>
          </p:cNvPr>
          <p:cNvSpPr/>
          <p:nvPr/>
        </p:nvSpPr>
        <p:spPr>
          <a:xfrm>
            <a:off x="16307147" y="2095500"/>
            <a:ext cx="1203821" cy="1039509"/>
          </a:xfrm>
          <a:prstGeom prst="rect">
            <a:avLst/>
          </a:prstGeom>
          <a:solidFill>
            <a:srgbClr val="27447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tangle 18">
            <a:extLst>
              <a:ext uri="{FF2B5EF4-FFF2-40B4-BE49-F238E27FC236}">
                <a16:creationId xmlns:a16="http://schemas.microsoft.com/office/drawing/2014/main" id="{54436407-62E5-1E69-4553-7B393C8F3D45}"/>
              </a:ext>
            </a:extLst>
          </p:cNvPr>
          <p:cNvSpPr/>
          <p:nvPr/>
        </p:nvSpPr>
        <p:spPr>
          <a:xfrm>
            <a:off x="16307147" y="3582678"/>
            <a:ext cx="1203821" cy="1039509"/>
          </a:xfrm>
          <a:prstGeom prst="rect">
            <a:avLst/>
          </a:prstGeom>
          <a:solidFill>
            <a:srgbClr val="0097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tangle 19">
            <a:extLst>
              <a:ext uri="{FF2B5EF4-FFF2-40B4-BE49-F238E27FC236}">
                <a16:creationId xmlns:a16="http://schemas.microsoft.com/office/drawing/2014/main" id="{68CF50D2-DE1E-4A31-C953-F7A6B93784AF}"/>
              </a:ext>
            </a:extLst>
          </p:cNvPr>
          <p:cNvSpPr/>
          <p:nvPr/>
        </p:nvSpPr>
        <p:spPr>
          <a:xfrm>
            <a:off x="16307147" y="5104025"/>
            <a:ext cx="1203821" cy="1039509"/>
          </a:xfrm>
          <a:prstGeom prst="rect">
            <a:avLst/>
          </a:prstGeom>
          <a:solidFill>
            <a:srgbClr val="8DC3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tangle 20">
            <a:extLst>
              <a:ext uri="{FF2B5EF4-FFF2-40B4-BE49-F238E27FC236}">
                <a16:creationId xmlns:a16="http://schemas.microsoft.com/office/drawing/2014/main" id="{EC326054-7B1B-9DD1-2647-9EC7CFF9FFBD}"/>
              </a:ext>
            </a:extLst>
          </p:cNvPr>
          <p:cNvSpPr/>
          <p:nvPr/>
        </p:nvSpPr>
        <p:spPr>
          <a:xfrm>
            <a:off x="16307148" y="6686937"/>
            <a:ext cx="1203821" cy="1039509"/>
          </a:xfrm>
          <a:prstGeom prst="rect">
            <a:avLst/>
          </a:prstGeom>
          <a:solidFill>
            <a:srgbClr val="0078B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TextBox 13">
            <a:extLst>
              <a:ext uri="{FF2B5EF4-FFF2-40B4-BE49-F238E27FC236}">
                <a16:creationId xmlns:a16="http://schemas.microsoft.com/office/drawing/2014/main" id="{31D17B4C-F13C-02FF-750E-9872123C8DB1}"/>
              </a:ext>
            </a:extLst>
          </p:cNvPr>
          <p:cNvSpPr txBox="1"/>
          <p:nvPr/>
        </p:nvSpPr>
        <p:spPr>
          <a:xfrm>
            <a:off x="15962696" y="1676234"/>
            <a:ext cx="1892721" cy="258725"/>
          </a:xfrm>
          <a:prstGeom prst="rect">
            <a:avLst/>
          </a:prstGeom>
        </p:spPr>
        <p:txBody>
          <a:bodyPr wrap="square" lIns="0" tIns="0" rIns="0" bIns="0" rtlCol="0" anchor="t">
            <a:spAutoFit/>
          </a:bodyPr>
          <a:lstStyle/>
          <a:p>
            <a:pPr algn="ctr">
              <a:lnSpc>
                <a:spcPts val="2239"/>
              </a:lnSpc>
            </a:pPr>
            <a:r>
              <a:rPr lang="en-US" sz="1599">
                <a:solidFill>
                  <a:srgbClr val="000000"/>
                </a:solidFill>
                <a:latin typeface="Open Sauce"/>
                <a:ea typeface="Open Sauce"/>
                <a:cs typeface="Open Sauce"/>
                <a:sym typeface="Open Sauce"/>
              </a:rPr>
              <a:t>Color palette</a:t>
            </a:r>
          </a:p>
        </p:txBody>
      </p:sp>
      <p:graphicFrame>
        <p:nvGraphicFramePr>
          <p:cNvPr id="23" name="Table 23">
            <a:extLst>
              <a:ext uri="{FF2B5EF4-FFF2-40B4-BE49-F238E27FC236}">
                <a16:creationId xmlns:a16="http://schemas.microsoft.com/office/drawing/2014/main" id="{7C220B44-BCB3-A545-788B-9BDB6B43ACFA}"/>
              </a:ext>
            </a:extLst>
          </p:cNvPr>
          <p:cNvGraphicFramePr>
            <a:graphicFrameLocks noGrp="1"/>
          </p:cNvGraphicFramePr>
          <p:nvPr>
            <p:extLst>
              <p:ext uri="{D42A27DB-BD31-4B8C-83A1-F6EECF244321}">
                <p14:modId xmlns:p14="http://schemas.microsoft.com/office/powerpoint/2010/main" val="536373658"/>
              </p:ext>
            </p:extLst>
          </p:nvPr>
        </p:nvGraphicFramePr>
        <p:xfrm>
          <a:off x="579314" y="3703026"/>
          <a:ext cx="6964485" cy="4700028"/>
        </p:xfrm>
        <a:graphic>
          <a:graphicData uri="http://schemas.openxmlformats.org/drawingml/2006/table">
            <a:tbl>
              <a:tblPr firstRow="1" bandRow="1">
                <a:tableStyleId>{5C22544A-7EE6-4342-B048-85BDC9FD1C3A}</a:tableStyleId>
              </a:tblPr>
              <a:tblGrid>
                <a:gridCol w="2163886">
                  <a:extLst>
                    <a:ext uri="{9D8B030D-6E8A-4147-A177-3AD203B41FA5}">
                      <a16:colId xmlns:a16="http://schemas.microsoft.com/office/drawing/2014/main" val="515272245"/>
                    </a:ext>
                  </a:extLst>
                </a:gridCol>
                <a:gridCol w="2514600">
                  <a:extLst>
                    <a:ext uri="{9D8B030D-6E8A-4147-A177-3AD203B41FA5}">
                      <a16:colId xmlns:a16="http://schemas.microsoft.com/office/drawing/2014/main" val="3678609912"/>
                    </a:ext>
                  </a:extLst>
                </a:gridCol>
                <a:gridCol w="2285999">
                  <a:extLst>
                    <a:ext uri="{9D8B030D-6E8A-4147-A177-3AD203B41FA5}">
                      <a16:colId xmlns:a16="http://schemas.microsoft.com/office/drawing/2014/main" val="3882861163"/>
                    </a:ext>
                  </a:extLst>
                </a:gridCol>
              </a:tblGrid>
              <a:tr h="1566676">
                <a:tc>
                  <a:txBody>
                    <a:bodyPr/>
                    <a:lstStyle/>
                    <a:p>
                      <a:endParaRPr lang="nl-NL"/>
                    </a:p>
                  </a:txBody>
                  <a:tcPr>
                    <a:solidFill>
                      <a:srgbClr val="274472"/>
                    </a:solidFill>
                  </a:tcPr>
                </a:tc>
                <a:tc>
                  <a:txBody>
                    <a:bodyPr/>
                    <a:lstStyle/>
                    <a:p>
                      <a:endParaRPr lang="nl-NL"/>
                    </a:p>
                  </a:txBody>
                  <a:tcPr>
                    <a:solidFill>
                      <a:srgbClr val="274472"/>
                    </a:solidFill>
                  </a:tcPr>
                </a:tc>
                <a:tc>
                  <a:txBody>
                    <a:bodyPr/>
                    <a:lstStyle/>
                    <a:p>
                      <a:endParaRPr lang="nl-NL"/>
                    </a:p>
                  </a:txBody>
                  <a:tcPr>
                    <a:solidFill>
                      <a:srgbClr val="274472"/>
                    </a:solidFill>
                  </a:tcPr>
                </a:tc>
                <a:extLst>
                  <a:ext uri="{0D108BD9-81ED-4DB2-BD59-A6C34878D82A}">
                    <a16:rowId xmlns:a16="http://schemas.microsoft.com/office/drawing/2014/main" val="3590448787"/>
                  </a:ext>
                </a:extLst>
              </a:tr>
              <a:tr h="1566676">
                <a:tc>
                  <a:txBody>
                    <a:bodyPr/>
                    <a:lstStyle/>
                    <a:p>
                      <a:endParaRPr lang="nl-NL"/>
                    </a:p>
                  </a:txBody>
                  <a:tcPr>
                    <a:solidFill>
                      <a:srgbClr val="8DC3DE"/>
                    </a:solidFill>
                  </a:tcPr>
                </a:tc>
                <a:tc>
                  <a:txBody>
                    <a:bodyPr/>
                    <a:lstStyle/>
                    <a:p>
                      <a:endParaRPr lang="nl-NL"/>
                    </a:p>
                  </a:txBody>
                  <a:tcPr>
                    <a:solidFill>
                      <a:srgbClr val="8DC3DE"/>
                    </a:solidFill>
                  </a:tcPr>
                </a:tc>
                <a:tc>
                  <a:txBody>
                    <a:bodyPr/>
                    <a:lstStyle/>
                    <a:p>
                      <a:endParaRPr lang="nl-NL"/>
                    </a:p>
                  </a:txBody>
                  <a:tcPr>
                    <a:solidFill>
                      <a:srgbClr val="8DC3DE"/>
                    </a:solidFill>
                  </a:tcPr>
                </a:tc>
                <a:extLst>
                  <a:ext uri="{0D108BD9-81ED-4DB2-BD59-A6C34878D82A}">
                    <a16:rowId xmlns:a16="http://schemas.microsoft.com/office/drawing/2014/main" val="802222758"/>
                  </a:ext>
                </a:extLst>
              </a:tr>
              <a:tr h="1566676">
                <a:tc>
                  <a:txBody>
                    <a:bodyPr/>
                    <a:lstStyle/>
                    <a:p>
                      <a:endParaRPr lang="nl-NL"/>
                    </a:p>
                  </a:txBody>
                  <a:tcPr>
                    <a:solidFill>
                      <a:schemeClr val="accent1">
                        <a:lumMod val="20000"/>
                        <a:lumOff val="80000"/>
                      </a:schemeClr>
                    </a:solidFill>
                  </a:tcPr>
                </a:tc>
                <a:tc>
                  <a:txBody>
                    <a:bodyPr/>
                    <a:lstStyle/>
                    <a:p>
                      <a:endParaRPr lang="nl-NL"/>
                    </a:p>
                  </a:txBody>
                  <a:tcPr>
                    <a:solidFill>
                      <a:schemeClr val="accent1">
                        <a:lumMod val="20000"/>
                        <a:lumOff val="80000"/>
                      </a:schemeClr>
                    </a:solidFill>
                  </a:tcPr>
                </a:tc>
                <a:tc>
                  <a:txBody>
                    <a:bodyPr/>
                    <a:lstStyle/>
                    <a:p>
                      <a:endParaRPr lang="nl-NL"/>
                    </a:p>
                  </a:txBody>
                  <a:tcPr>
                    <a:solidFill>
                      <a:schemeClr val="accent1">
                        <a:lumMod val="20000"/>
                        <a:lumOff val="80000"/>
                      </a:schemeClr>
                    </a:solidFill>
                  </a:tcPr>
                </a:tc>
                <a:extLst>
                  <a:ext uri="{0D108BD9-81ED-4DB2-BD59-A6C34878D82A}">
                    <a16:rowId xmlns:a16="http://schemas.microsoft.com/office/drawing/2014/main" val="764251866"/>
                  </a:ext>
                </a:extLst>
              </a:tr>
            </a:tbl>
          </a:graphicData>
        </a:graphic>
      </p:graphicFrame>
      <p:graphicFrame>
        <p:nvGraphicFramePr>
          <p:cNvPr id="24" name="Table 23">
            <a:extLst>
              <a:ext uri="{FF2B5EF4-FFF2-40B4-BE49-F238E27FC236}">
                <a16:creationId xmlns:a16="http://schemas.microsoft.com/office/drawing/2014/main" id="{267ED8D0-D034-485B-8CC8-7C391BCE0C02}"/>
              </a:ext>
            </a:extLst>
          </p:cNvPr>
          <p:cNvGraphicFramePr>
            <a:graphicFrameLocks noGrp="1"/>
          </p:cNvGraphicFramePr>
          <p:nvPr>
            <p:extLst>
              <p:ext uri="{D42A27DB-BD31-4B8C-83A1-F6EECF244321}">
                <p14:modId xmlns:p14="http://schemas.microsoft.com/office/powerpoint/2010/main" val="2143491205"/>
              </p:ext>
            </p:extLst>
          </p:nvPr>
        </p:nvGraphicFramePr>
        <p:xfrm>
          <a:off x="8123113" y="3680428"/>
          <a:ext cx="6964485" cy="4700028"/>
        </p:xfrm>
        <a:graphic>
          <a:graphicData uri="http://schemas.openxmlformats.org/drawingml/2006/table">
            <a:tbl>
              <a:tblPr firstRow="1" bandRow="1">
                <a:tableStyleId>{5C22544A-7EE6-4342-B048-85BDC9FD1C3A}</a:tableStyleId>
              </a:tblPr>
              <a:tblGrid>
                <a:gridCol w="2163886">
                  <a:extLst>
                    <a:ext uri="{9D8B030D-6E8A-4147-A177-3AD203B41FA5}">
                      <a16:colId xmlns:a16="http://schemas.microsoft.com/office/drawing/2014/main" val="515272245"/>
                    </a:ext>
                  </a:extLst>
                </a:gridCol>
                <a:gridCol w="2514600">
                  <a:extLst>
                    <a:ext uri="{9D8B030D-6E8A-4147-A177-3AD203B41FA5}">
                      <a16:colId xmlns:a16="http://schemas.microsoft.com/office/drawing/2014/main" val="3678609912"/>
                    </a:ext>
                  </a:extLst>
                </a:gridCol>
                <a:gridCol w="2285999">
                  <a:extLst>
                    <a:ext uri="{9D8B030D-6E8A-4147-A177-3AD203B41FA5}">
                      <a16:colId xmlns:a16="http://schemas.microsoft.com/office/drawing/2014/main" val="3882861163"/>
                    </a:ext>
                  </a:extLst>
                </a:gridCol>
              </a:tblGrid>
              <a:tr h="1566676">
                <a:tc>
                  <a:txBody>
                    <a:bodyPr/>
                    <a:lstStyle/>
                    <a:p>
                      <a:endParaRPr lang="nl-NL"/>
                    </a:p>
                  </a:txBody>
                  <a:tcPr>
                    <a:solidFill>
                      <a:srgbClr val="0097B2"/>
                    </a:solidFill>
                  </a:tcPr>
                </a:tc>
                <a:tc>
                  <a:txBody>
                    <a:bodyPr/>
                    <a:lstStyle/>
                    <a:p>
                      <a:endParaRPr lang="nl-NL"/>
                    </a:p>
                  </a:txBody>
                  <a:tcPr>
                    <a:solidFill>
                      <a:srgbClr val="0097B2"/>
                    </a:solidFill>
                  </a:tcPr>
                </a:tc>
                <a:tc>
                  <a:txBody>
                    <a:bodyPr/>
                    <a:lstStyle/>
                    <a:p>
                      <a:endParaRPr lang="nl-NL"/>
                    </a:p>
                  </a:txBody>
                  <a:tcPr>
                    <a:solidFill>
                      <a:srgbClr val="0097B2"/>
                    </a:solidFill>
                  </a:tcPr>
                </a:tc>
                <a:extLst>
                  <a:ext uri="{0D108BD9-81ED-4DB2-BD59-A6C34878D82A}">
                    <a16:rowId xmlns:a16="http://schemas.microsoft.com/office/drawing/2014/main" val="3590448787"/>
                  </a:ext>
                </a:extLst>
              </a:tr>
              <a:tr h="1566676">
                <a:tc>
                  <a:txBody>
                    <a:bodyPr/>
                    <a:lstStyle/>
                    <a:p>
                      <a:endParaRPr lang="nl-NL"/>
                    </a:p>
                  </a:txBody>
                  <a:tcPr>
                    <a:solidFill>
                      <a:schemeClr val="accent1">
                        <a:lumMod val="20000"/>
                        <a:lumOff val="80000"/>
                      </a:schemeClr>
                    </a:solidFill>
                  </a:tcPr>
                </a:tc>
                <a:tc>
                  <a:txBody>
                    <a:bodyPr/>
                    <a:lstStyle/>
                    <a:p>
                      <a:endParaRPr lang="nl-NL"/>
                    </a:p>
                  </a:txBody>
                  <a:tcPr>
                    <a:solidFill>
                      <a:schemeClr val="accent1">
                        <a:lumMod val="20000"/>
                        <a:lumOff val="80000"/>
                      </a:schemeClr>
                    </a:solidFill>
                  </a:tcPr>
                </a:tc>
                <a:tc>
                  <a:txBody>
                    <a:bodyPr/>
                    <a:lstStyle/>
                    <a:p>
                      <a:endParaRPr lang="nl-NL"/>
                    </a:p>
                  </a:txBody>
                  <a:tcPr>
                    <a:solidFill>
                      <a:schemeClr val="accent1">
                        <a:lumMod val="20000"/>
                        <a:lumOff val="80000"/>
                      </a:schemeClr>
                    </a:solidFill>
                  </a:tcPr>
                </a:tc>
                <a:extLst>
                  <a:ext uri="{0D108BD9-81ED-4DB2-BD59-A6C34878D82A}">
                    <a16:rowId xmlns:a16="http://schemas.microsoft.com/office/drawing/2014/main" val="802222758"/>
                  </a:ext>
                </a:extLst>
              </a:tr>
              <a:tr h="1566676">
                <a:tc>
                  <a:txBody>
                    <a:bodyPr/>
                    <a:lstStyle/>
                    <a:p>
                      <a:endParaRPr lang="nl-NL"/>
                    </a:p>
                  </a:txBody>
                  <a:tcPr>
                    <a:solidFill>
                      <a:schemeClr val="accent1">
                        <a:lumMod val="20000"/>
                        <a:lumOff val="80000"/>
                      </a:schemeClr>
                    </a:solidFill>
                  </a:tcPr>
                </a:tc>
                <a:tc>
                  <a:txBody>
                    <a:bodyPr/>
                    <a:lstStyle/>
                    <a:p>
                      <a:endParaRPr lang="nl-NL"/>
                    </a:p>
                  </a:txBody>
                  <a:tcPr>
                    <a:solidFill>
                      <a:schemeClr val="accent1">
                        <a:lumMod val="20000"/>
                        <a:lumOff val="80000"/>
                      </a:schemeClr>
                    </a:solidFill>
                  </a:tcPr>
                </a:tc>
                <a:tc>
                  <a:txBody>
                    <a:bodyPr/>
                    <a:lstStyle/>
                    <a:p>
                      <a:endParaRPr lang="nl-NL"/>
                    </a:p>
                  </a:txBody>
                  <a:tcPr>
                    <a:solidFill>
                      <a:schemeClr val="accent1">
                        <a:lumMod val="20000"/>
                        <a:lumOff val="80000"/>
                      </a:schemeClr>
                    </a:solidFill>
                  </a:tcPr>
                </a:tc>
                <a:extLst>
                  <a:ext uri="{0D108BD9-81ED-4DB2-BD59-A6C34878D82A}">
                    <a16:rowId xmlns:a16="http://schemas.microsoft.com/office/drawing/2014/main" val="764251866"/>
                  </a:ext>
                </a:extLst>
              </a:tr>
            </a:tbl>
          </a:graphicData>
        </a:graphic>
      </p:graphicFrame>
      <p:sp>
        <p:nvSpPr>
          <p:cNvPr id="4" name="Freeform 15">
            <a:extLst>
              <a:ext uri="{FF2B5EF4-FFF2-40B4-BE49-F238E27FC236}">
                <a16:creationId xmlns:a16="http://schemas.microsoft.com/office/drawing/2014/main" id="{A5AE974F-1775-B2CD-4DFD-D3503854B54D}"/>
              </a:ext>
            </a:extLst>
          </p:cNvPr>
          <p:cNvSpPr>
            <a:spLocks noGrp="1" noRot="1" noMove="1" noResize="1" noEditPoints="1" noAdjustHandles="1" noChangeArrowheads="1" noChangeShapeType="1"/>
          </p:cNvSpPr>
          <p:nvPr/>
        </p:nvSpPr>
        <p:spPr>
          <a:xfrm>
            <a:off x="16826460" y="8911531"/>
            <a:ext cx="1107829" cy="1146515"/>
          </a:xfrm>
          <a:custGeom>
            <a:avLst/>
            <a:gdLst/>
            <a:ahLst/>
            <a:cxnLst/>
            <a:rect l="l" t="t" r="r" b="b"/>
            <a:pathLst>
              <a:path w="1107829" h="1146515">
                <a:moveTo>
                  <a:pt x="0" y="0"/>
                </a:moveTo>
                <a:lnTo>
                  <a:pt x="1107829" y="0"/>
                </a:lnTo>
                <a:lnTo>
                  <a:pt x="1107829" y="1146515"/>
                </a:lnTo>
                <a:lnTo>
                  <a:pt x="0" y="1146515"/>
                </a:lnTo>
                <a:lnTo>
                  <a:pt x="0" y="0"/>
                </a:lnTo>
                <a:close/>
              </a:path>
            </a:pathLst>
          </a:custGeom>
          <a:blipFill>
            <a:blip r:embed="rId4"/>
            <a:stretch>
              <a:fillRect/>
            </a:stretch>
          </a:blipFill>
        </p:spPr>
        <p:txBody>
          <a:bodyPr/>
          <a:lstStyle/>
          <a:p>
            <a:endParaRPr lang="en-US"/>
          </a:p>
        </p:txBody>
      </p:sp>
      <p:sp>
        <p:nvSpPr>
          <p:cNvPr id="25" name="Rectangle 24">
            <a:extLst>
              <a:ext uri="{FF2B5EF4-FFF2-40B4-BE49-F238E27FC236}">
                <a16:creationId xmlns:a16="http://schemas.microsoft.com/office/drawing/2014/main" id="{D063EA0D-AD4E-902A-D9D2-D261BEA2DF19}"/>
              </a:ext>
            </a:extLst>
          </p:cNvPr>
          <p:cNvSpPr/>
          <p:nvPr/>
        </p:nvSpPr>
        <p:spPr>
          <a:xfrm>
            <a:off x="16307147" y="8053177"/>
            <a:ext cx="1203821" cy="1039509"/>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14">
            <a:extLst>
              <a:ext uri="{FF2B5EF4-FFF2-40B4-BE49-F238E27FC236}">
                <a16:creationId xmlns:a16="http://schemas.microsoft.com/office/drawing/2014/main" id="{445687DF-3886-5A73-3922-7AFA6E27414B}"/>
              </a:ext>
            </a:extLst>
          </p:cNvPr>
          <p:cNvSpPr txBox="1"/>
          <p:nvPr/>
        </p:nvSpPr>
        <p:spPr>
          <a:xfrm>
            <a:off x="353710" y="9792996"/>
            <a:ext cx="350242" cy="198142"/>
          </a:xfrm>
          <a:prstGeom prst="rect">
            <a:avLst/>
          </a:prstGeom>
        </p:spPr>
        <p:txBody>
          <a:bodyPr lIns="0" tIns="0" rIns="0" bIns="0" rtlCol="0" anchor="t">
            <a:spAutoFit/>
          </a:bodyPr>
          <a:lstStyle/>
          <a:p>
            <a:pPr algn="ctr">
              <a:lnSpc>
                <a:spcPts val="1680"/>
              </a:lnSpc>
            </a:pPr>
            <a:r>
              <a:rPr lang="en-US" sz="1200" dirty="0">
                <a:solidFill>
                  <a:srgbClr val="000000"/>
                </a:solidFill>
                <a:latin typeface="Open Sauce"/>
                <a:ea typeface="Open Sauce"/>
                <a:cs typeface="Open Sauce"/>
                <a:sym typeface="Open Sauce"/>
              </a:rPr>
              <a:t>Date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35">
            <a:extLst>
              <a:ext uri="{FF2B5EF4-FFF2-40B4-BE49-F238E27FC236}">
                <a16:creationId xmlns:a16="http://schemas.microsoft.com/office/drawing/2014/main" id="{7D50945F-7422-1DD3-62CB-FF0029C5383E}"/>
              </a:ext>
            </a:extLst>
          </p:cNvPr>
          <p:cNvSpPr>
            <a:spLocks noGrp="1" noRot="1" noMove="1" noResize="1" noEditPoints="1" noAdjustHandles="1" noChangeArrowheads="1" noChangeShapeType="1"/>
          </p:cNvSpPr>
          <p:nvPr/>
        </p:nvSpPr>
        <p:spPr>
          <a:xfrm rot="1318118">
            <a:off x="16021071" y="8489618"/>
            <a:ext cx="5514234" cy="4838659"/>
          </a:xfrm>
          <a:custGeom>
            <a:avLst/>
            <a:gdLst>
              <a:gd name="connsiteX0" fmla="*/ 0 w 3765871"/>
              <a:gd name="connsiteY0" fmla="*/ 1771650 h 3543300"/>
              <a:gd name="connsiteX1" fmla="*/ 1882936 w 3765871"/>
              <a:gd name="connsiteY1" fmla="*/ 0 h 3543300"/>
              <a:gd name="connsiteX2" fmla="*/ 3765872 w 3765871"/>
              <a:gd name="connsiteY2" fmla="*/ 1771650 h 3543300"/>
              <a:gd name="connsiteX3" fmla="*/ 1882936 w 3765871"/>
              <a:gd name="connsiteY3" fmla="*/ 3543300 h 3543300"/>
              <a:gd name="connsiteX4" fmla="*/ 0 w 3765871"/>
              <a:gd name="connsiteY4" fmla="*/ 1771650 h 3543300"/>
              <a:gd name="connsiteX0" fmla="*/ 0 w 4186786"/>
              <a:gd name="connsiteY0" fmla="*/ 1784275 h 3561886"/>
              <a:gd name="connsiteX1" fmla="*/ 1882936 w 4186786"/>
              <a:gd name="connsiteY1" fmla="*/ 12625 h 3561886"/>
              <a:gd name="connsiteX2" fmla="*/ 4186786 w 4186786"/>
              <a:gd name="connsiteY2" fmla="*/ 1261761 h 3561886"/>
              <a:gd name="connsiteX3" fmla="*/ 1882936 w 4186786"/>
              <a:gd name="connsiteY3" fmla="*/ 3555925 h 3561886"/>
              <a:gd name="connsiteX4" fmla="*/ 0 w 4186786"/>
              <a:gd name="connsiteY4" fmla="*/ 1784275 h 3561886"/>
              <a:gd name="connsiteX0" fmla="*/ 14 w 4186800"/>
              <a:gd name="connsiteY0" fmla="*/ 1784275 h 3849823"/>
              <a:gd name="connsiteX1" fmla="*/ 1882950 w 4186800"/>
              <a:gd name="connsiteY1" fmla="*/ 12625 h 3849823"/>
              <a:gd name="connsiteX2" fmla="*/ 4186800 w 4186800"/>
              <a:gd name="connsiteY2" fmla="*/ 1261761 h 3849823"/>
              <a:gd name="connsiteX3" fmla="*/ 1911979 w 4186800"/>
              <a:gd name="connsiteY3" fmla="*/ 3846211 h 3849823"/>
              <a:gd name="connsiteX4" fmla="*/ 14 w 4186800"/>
              <a:gd name="connsiteY4" fmla="*/ 1784275 h 3849823"/>
              <a:gd name="connsiteX0" fmla="*/ 20 w 3809435"/>
              <a:gd name="connsiteY0" fmla="*/ 1484539 h 3837392"/>
              <a:gd name="connsiteX1" fmla="*/ 1505585 w 3809435"/>
              <a:gd name="connsiteY1" fmla="*/ 3175 h 3837392"/>
              <a:gd name="connsiteX2" fmla="*/ 3809435 w 3809435"/>
              <a:gd name="connsiteY2" fmla="*/ 1252311 h 3837392"/>
              <a:gd name="connsiteX3" fmla="*/ 1534614 w 3809435"/>
              <a:gd name="connsiteY3" fmla="*/ 3836761 h 3837392"/>
              <a:gd name="connsiteX4" fmla="*/ 20 w 3809435"/>
              <a:gd name="connsiteY4" fmla="*/ 1484539 h 3837392"/>
              <a:gd name="connsiteX0" fmla="*/ 238 w 3809653"/>
              <a:gd name="connsiteY0" fmla="*/ 1484539 h 3547205"/>
              <a:gd name="connsiteX1" fmla="*/ 1505803 w 3809653"/>
              <a:gd name="connsiteY1" fmla="*/ 3175 h 3547205"/>
              <a:gd name="connsiteX2" fmla="*/ 3809653 w 3809653"/>
              <a:gd name="connsiteY2" fmla="*/ 1252311 h 3547205"/>
              <a:gd name="connsiteX3" fmla="*/ 1607404 w 3809653"/>
              <a:gd name="connsiteY3" fmla="*/ 3546475 h 3547205"/>
              <a:gd name="connsiteX4" fmla="*/ 238 w 3809653"/>
              <a:gd name="connsiteY4" fmla="*/ 1484539 h 3547205"/>
              <a:gd name="connsiteX0" fmla="*/ 1052 w 2968638"/>
              <a:gd name="connsiteY0" fmla="*/ 1351435 h 3544130"/>
              <a:gd name="connsiteX1" fmla="*/ 664788 w 2968638"/>
              <a:gd name="connsiteY1" fmla="*/ 699 h 3544130"/>
              <a:gd name="connsiteX2" fmla="*/ 2968638 w 2968638"/>
              <a:gd name="connsiteY2" fmla="*/ 1249835 h 3544130"/>
              <a:gd name="connsiteX3" fmla="*/ 766389 w 2968638"/>
              <a:gd name="connsiteY3" fmla="*/ 3543999 h 3544130"/>
              <a:gd name="connsiteX4" fmla="*/ 1052 w 2968638"/>
              <a:gd name="connsiteY4" fmla="*/ 1351435 h 3544130"/>
              <a:gd name="connsiteX0" fmla="*/ 27390 w 2994976"/>
              <a:gd name="connsiteY0" fmla="*/ 1351435 h 3282893"/>
              <a:gd name="connsiteX1" fmla="*/ 691126 w 2994976"/>
              <a:gd name="connsiteY1" fmla="*/ 699 h 3282893"/>
              <a:gd name="connsiteX2" fmla="*/ 2994976 w 2994976"/>
              <a:gd name="connsiteY2" fmla="*/ 1249835 h 3282893"/>
              <a:gd name="connsiteX3" fmla="*/ 1416842 w 2994976"/>
              <a:gd name="connsiteY3" fmla="*/ 3282741 h 3282893"/>
              <a:gd name="connsiteX4" fmla="*/ 27390 w 2994976"/>
              <a:gd name="connsiteY4" fmla="*/ 1351435 h 3282893"/>
              <a:gd name="connsiteX0" fmla="*/ 24148 w 2991734"/>
              <a:gd name="connsiteY0" fmla="*/ 1322476 h 3253933"/>
              <a:gd name="connsiteX1" fmla="*/ 716912 w 2991734"/>
              <a:gd name="connsiteY1" fmla="*/ 769 h 3253933"/>
              <a:gd name="connsiteX2" fmla="*/ 2991734 w 2991734"/>
              <a:gd name="connsiteY2" fmla="*/ 1220876 h 3253933"/>
              <a:gd name="connsiteX3" fmla="*/ 1413600 w 2991734"/>
              <a:gd name="connsiteY3" fmla="*/ 3253782 h 3253933"/>
              <a:gd name="connsiteX4" fmla="*/ 24148 w 2991734"/>
              <a:gd name="connsiteY4" fmla="*/ 1322476 h 3253933"/>
              <a:gd name="connsiteX0" fmla="*/ 32895 w 2855338"/>
              <a:gd name="connsiteY0" fmla="*/ 1680593 h 3267155"/>
              <a:gd name="connsiteX1" fmla="*/ 580516 w 2855338"/>
              <a:gd name="connsiteY1" fmla="*/ 10543 h 3267155"/>
              <a:gd name="connsiteX2" fmla="*/ 2855338 w 2855338"/>
              <a:gd name="connsiteY2" fmla="*/ 1230650 h 3267155"/>
              <a:gd name="connsiteX3" fmla="*/ 1277204 w 2855338"/>
              <a:gd name="connsiteY3" fmla="*/ 3263556 h 3267155"/>
              <a:gd name="connsiteX4" fmla="*/ 32895 w 2855338"/>
              <a:gd name="connsiteY4" fmla="*/ 1680593 h 3267155"/>
              <a:gd name="connsiteX0" fmla="*/ 28625 w 2851068"/>
              <a:gd name="connsiteY0" fmla="*/ 1582104 h 3168615"/>
              <a:gd name="connsiteX1" fmla="*/ 605274 w 2851068"/>
              <a:gd name="connsiteY1" fmla="*/ 13654 h 3168615"/>
              <a:gd name="connsiteX2" fmla="*/ 2851068 w 2851068"/>
              <a:gd name="connsiteY2" fmla="*/ 1132161 h 3168615"/>
              <a:gd name="connsiteX3" fmla="*/ 1272934 w 2851068"/>
              <a:gd name="connsiteY3" fmla="*/ 3165067 h 3168615"/>
              <a:gd name="connsiteX4" fmla="*/ 28625 w 2851068"/>
              <a:gd name="connsiteY4" fmla="*/ 1582104 h 3168615"/>
              <a:gd name="connsiteX0" fmla="*/ 28625 w 2851068"/>
              <a:gd name="connsiteY0" fmla="*/ 1582104 h 3023873"/>
              <a:gd name="connsiteX1" fmla="*/ 605274 w 2851068"/>
              <a:gd name="connsiteY1" fmla="*/ 13654 h 3023873"/>
              <a:gd name="connsiteX2" fmla="*/ 2851068 w 2851068"/>
              <a:gd name="connsiteY2" fmla="*/ 1132161 h 3023873"/>
              <a:gd name="connsiteX3" fmla="*/ 1272934 w 2851068"/>
              <a:gd name="connsiteY3" fmla="*/ 3019924 h 3023873"/>
              <a:gd name="connsiteX4" fmla="*/ 28625 w 2851068"/>
              <a:gd name="connsiteY4" fmla="*/ 1582104 h 3023873"/>
              <a:gd name="connsiteX0" fmla="*/ 7652 w 2830095"/>
              <a:gd name="connsiteY0" fmla="*/ 1638210 h 3080014"/>
              <a:gd name="connsiteX1" fmla="*/ 831044 w 2830095"/>
              <a:gd name="connsiteY1" fmla="*/ 11703 h 3080014"/>
              <a:gd name="connsiteX2" fmla="*/ 2830095 w 2830095"/>
              <a:gd name="connsiteY2" fmla="*/ 1188267 h 3080014"/>
              <a:gd name="connsiteX3" fmla="*/ 1251961 w 2830095"/>
              <a:gd name="connsiteY3" fmla="*/ 3076030 h 3080014"/>
              <a:gd name="connsiteX4" fmla="*/ 7652 w 2830095"/>
              <a:gd name="connsiteY4" fmla="*/ 1638210 h 3080014"/>
              <a:gd name="connsiteX0" fmla="*/ 32894 w 2855337"/>
              <a:gd name="connsiteY0" fmla="*/ 1582104 h 3023873"/>
              <a:gd name="connsiteX1" fmla="*/ 580515 w 2855337"/>
              <a:gd name="connsiteY1" fmla="*/ 13654 h 3023873"/>
              <a:gd name="connsiteX2" fmla="*/ 2855337 w 2855337"/>
              <a:gd name="connsiteY2" fmla="*/ 1132161 h 3023873"/>
              <a:gd name="connsiteX3" fmla="*/ 1277203 w 2855337"/>
              <a:gd name="connsiteY3" fmla="*/ 3019924 h 3023873"/>
              <a:gd name="connsiteX4" fmla="*/ 32894 w 2855337"/>
              <a:gd name="connsiteY4" fmla="*/ 1582104 h 3023873"/>
              <a:gd name="connsiteX0" fmla="*/ 32894 w 2855337"/>
              <a:gd name="connsiteY0" fmla="*/ 1609825 h 3051594"/>
              <a:gd name="connsiteX1" fmla="*/ 580515 w 2855337"/>
              <a:gd name="connsiteY1" fmla="*/ 41375 h 3051594"/>
              <a:gd name="connsiteX2" fmla="*/ 2855337 w 2855337"/>
              <a:gd name="connsiteY2" fmla="*/ 1159882 h 3051594"/>
              <a:gd name="connsiteX3" fmla="*/ 1277203 w 2855337"/>
              <a:gd name="connsiteY3" fmla="*/ 3047645 h 3051594"/>
              <a:gd name="connsiteX4" fmla="*/ 32894 w 2855337"/>
              <a:gd name="connsiteY4" fmla="*/ 1609825 h 3051594"/>
              <a:gd name="connsiteX0" fmla="*/ 33757 w 2914257"/>
              <a:gd name="connsiteY0" fmla="*/ 1584726 h 3026986"/>
              <a:gd name="connsiteX1" fmla="*/ 581378 w 2914257"/>
              <a:gd name="connsiteY1" fmla="*/ 16276 h 3026986"/>
              <a:gd name="connsiteX2" fmla="*/ 2914257 w 2914257"/>
              <a:gd name="connsiteY2" fmla="*/ 1105754 h 3026986"/>
              <a:gd name="connsiteX3" fmla="*/ 1278066 w 2914257"/>
              <a:gd name="connsiteY3" fmla="*/ 3022546 h 3026986"/>
              <a:gd name="connsiteX4" fmla="*/ 33757 w 2914257"/>
              <a:gd name="connsiteY4" fmla="*/ 1584726 h 3026986"/>
              <a:gd name="connsiteX0" fmla="*/ 34673 w 2915173"/>
              <a:gd name="connsiteY0" fmla="*/ 1584726 h 2737979"/>
              <a:gd name="connsiteX1" fmla="*/ 582294 w 2915173"/>
              <a:gd name="connsiteY1" fmla="*/ 16276 h 2737979"/>
              <a:gd name="connsiteX2" fmla="*/ 2915173 w 2915173"/>
              <a:gd name="connsiteY2" fmla="*/ 1105754 h 2737979"/>
              <a:gd name="connsiteX3" fmla="*/ 1293496 w 2915173"/>
              <a:gd name="connsiteY3" fmla="*/ 2732260 h 2737979"/>
              <a:gd name="connsiteX4" fmla="*/ 34673 w 2915173"/>
              <a:gd name="connsiteY4" fmla="*/ 1584726 h 2737979"/>
              <a:gd name="connsiteX0" fmla="*/ 19445 w 3205375"/>
              <a:gd name="connsiteY0" fmla="*/ 1563123 h 2736397"/>
              <a:gd name="connsiteX1" fmla="*/ 872496 w 3205375"/>
              <a:gd name="connsiteY1" fmla="*/ 15264 h 2736397"/>
              <a:gd name="connsiteX2" fmla="*/ 3205375 w 3205375"/>
              <a:gd name="connsiteY2" fmla="*/ 1104742 h 2736397"/>
              <a:gd name="connsiteX3" fmla="*/ 1583698 w 3205375"/>
              <a:gd name="connsiteY3" fmla="*/ 2731248 h 2736397"/>
              <a:gd name="connsiteX4" fmla="*/ 19445 w 3205375"/>
              <a:gd name="connsiteY4" fmla="*/ 1563123 h 2736397"/>
              <a:gd name="connsiteX0" fmla="*/ 2905 w 3188835"/>
              <a:gd name="connsiteY0" fmla="*/ 1605926 h 2779244"/>
              <a:gd name="connsiteX1" fmla="*/ 1233453 w 3188835"/>
              <a:gd name="connsiteY1" fmla="*/ 13454 h 2779244"/>
              <a:gd name="connsiteX2" fmla="*/ 3188835 w 3188835"/>
              <a:gd name="connsiteY2" fmla="*/ 1147545 h 2779244"/>
              <a:gd name="connsiteX3" fmla="*/ 1567158 w 3188835"/>
              <a:gd name="connsiteY3" fmla="*/ 2774051 h 2779244"/>
              <a:gd name="connsiteX4" fmla="*/ 2905 w 3188835"/>
              <a:gd name="connsiteY4" fmla="*/ 1605926 h 2779244"/>
              <a:gd name="connsiteX0" fmla="*/ 5408 w 3191338"/>
              <a:gd name="connsiteY0" fmla="*/ 1646057 h 2819375"/>
              <a:gd name="connsiteX1" fmla="*/ 1235956 w 3191338"/>
              <a:gd name="connsiteY1" fmla="*/ 53585 h 2819375"/>
              <a:gd name="connsiteX2" fmla="*/ 3191338 w 3191338"/>
              <a:gd name="connsiteY2" fmla="*/ 1187676 h 2819375"/>
              <a:gd name="connsiteX3" fmla="*/ 1569661 w 3191338"/>
              <a:gd name="connsiteY3" fmla="*/ 2814182 h 2819375"/>
              <a:gd name="connsiteX4" fmla="*/ 5408 w 3191338"/>
              <a:gd name="connsiteY4" fmla="*/ 1646057 h 2819375"/>
              <a:gd name="connsiteX0" fmla="*/ 3276 w 3189206"/>
              <a:gd name="connsiteY0" fmla="*/ 1646057 h 2819417"/>
              <a:gd name="connsiteX1" fmla="*/ 1233824 w 3189206"/>
              <a:gd name="connsiteY1" fmla="*/ 53585 h 2819417"/>
              <a:gd name="connsiteX2" fmla="*/ 3189206 w 3189206"/>
              <a:gd name="connsiteY2" fmla="*/ 1187676 h 2819417"/>
              <a:gd name="connsiteX3" fmla="*/ 1567529 w 3189206"/>
              <a:gd name="connsiteY3" fmla="*/ 2814182 h 2819417"/>
              <a:gd name="connsiteX4" fmla="*/ 3276 w 3189206"/>
              <a:gd name="connsiteY4" fmla="*/ 1646057 h 2819417"/>
              <a:gd name="connsiteX0" fmla="*/ 1778 w 3146527"/>
              <a:gd name="connsiteY0" fmla="*/ 1191326 h 2761031"/>
              <a:gd name="connsiteX1" fmla="*/ 1191145 w 3146527"/>
              <a:gd name="connsiteY1" fmla="*/ 374 h 2761031"/>
              <a:gd name="connsiteX2" fmla="*/ 3146527 w 3146527"/>
              <a:gd name="connsiteY2" fmla="*/ 1134465 h 2761031"/>
              <a:gd name="connsiteX3" fmla="*/ 1524850 w 3146527"/>
              <a:gd name="connsiteY3" fmla="*/ 2760971 h 2761031"/>
              <a:gd name="connsiteX4" fmla="*/ 1778 w 3146527"/>
              <a:gd name="connsiteY4" fmla="*/ 1191326 h 2761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527" h="2761031">
                <a:moveTo>
                  <a:pt x="1778" y="1191326"/>
                </a:moveTo>
                <a:cubicBezTo>
                  <a:pt x="-40112" y="724364"/>
                  <a:pt x="667020" y="9851"/>
                  <a:pt x="1191145" y="374"/>
                </a:cubicBezTo>
                <a:cubicBezTo>
                  <a:pt x="1715270" y="-9103"/>
                  <a:pt x="3146527" y="156010"/>
                  <a:pt x="3146527" y="1134465"/>
                </a:cubicBezTo>
                <a:cubicBezTo>
                  <a:pt x="3146527" y="2112920"/>
                  <a:pt x="2048975" y="2751494"/>
                  <a:pt x="1524850" y="2760971"/>
                </a:cubicBezTo>
                <a:cubicBezTo>
                  <a:pt x="1000725" y="2770448"/>
                  <a:pt x="43668" y="1658288"/>
                  <a:pt x="1778" y="1191326"/>
                </a:cubicBezTo>
                <a:close/>
              </a:path>
            </a:pathLst>
          </a:custGeom>
          <a:solidFill>
            <a:srgbClr val="A1C5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Freeform 2"/>
          <p:cNvSpPr>
            <a:spLocks noGrp="1" noRot="1" noMove="1" noResize="1" noEditPoints="1" noAdjustHandles="1" noChangeArrowheads="1" noChangeShapeType="1"/>
          </p:cNvSpPr>
          <p:nvPr/>
        </p:nvSpPr>
        <p:spPr>
          <a:xfrm rot="6124874">
            <a:off x="15354019" y="9176471"/>
            <a:ext cx="3343682" cy="3464955"/>
          </a:xfrm>
          <a:custGeom>
            <a:avLst/>
            <a:gdLst/>
            <a:ahLst/>
            <a:cxnLst/>
            <a:rect l="l" t="t" r="r" b="b"/>
            <a:pathLst>
              <a:path w="3343682" h="3464955">
                <a:moveTo>
                  <a:pt x="0" y="0"/>
                </a:moveTo>
                <a:lnTo>
                  <a:pt x="3343682" y="0"/>
                </a:lnTo>
                <a:lnTo>
                  <a:pt x="3343682" y="3464955"/>
                </a:lnTo>
                <a:lnTo>
                  <a:pt x="0" y="3464955"/>
                </a:lnTo>
                <a:lnTo>
                  <a:pt x="0"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a:grpSpLocks noGrp="1" noUngrp="1" noRot="1" noMove="1" noResize="1"/>
          </p:cNvGrpSpPr>
          <p:nvPr/>
        </p:nvGrpSpPr>
        <p:grpSpPr>
          <a:xfrm>
            <a:off x="0" y="-144661"/>
            <a:ext cx="18288000" cy="10431661"/>
            <a:chOff x="0" y="-38100"/>
            <a:chExt cx="4816593" cy="2747433"/>
          </a:xfrm>
        </p:grpSpPr>
        <p:sp>
          <p:nvSpPr>
            <p:cNvPr id="6" name="Freeform 6"/>
            <p:cNvSpPr>
              <a:spLocks noGrp="1" noRot="1" noMove="1" noResize="1" noEditPoints="1" noAdjustHandles="1" noChangeArrowheads="1" noChangeShapeType="1"/>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E6F2F7">
                <a:alpha val="40000"/>
              </a:srgbClr>
            </a:solidFill>
          </p:spPr>
          <p:txBody>
            <a:bodyPr/>
            <a:lstStyle/>
            <a:p>
              <a:endParaRPr lang="en-US"/>
            </a:p>
          </p:txBody>
        </p:sp>
        <p:sp>
          <p:nvSpPr>
            <p:cNvPr id="7" name="TextBox 7"/>
            <p:cNvSpPr txBox="1">
              <a:spLocks noGrp="1" noRot="1" noMove="1" noResize="1" noEditPoints="1" noAdjustHandles="1" noChangeArrowheads="1" noChangeShapeType="1"/>
            </p:cNvSpPr>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304800" y="-144661"/>
            <a:ext cx="18821400" cy="1525033"/>
            <a:chOff x="0" y="-38100"/>
            <a:chExt cx="4816593" cy="401655"/>
          </a:xfrm>
        </p:grpSpPr>
        <p:sp>
          <p:nvSpPr>
            <p:cNvPr id="9" name="Freeform 9"/>
            <p:cNvSpPr/>
            <p:nvPr/>
          </p:nvSpPr>
          <p:spPr>
            <a:xfrm>
              <a:off x="0" y="0"/>
              <a:ext cx="4816592" cy="363555"/>
            </a:xfrm>
            <a:custGeom>
              <a:avLst/>
              <a:gdLst/>
              <a:ahLst/>
              <a:cxnLst/>
              <a:rect l="l" t="t" r="r" b="b"/>
              <a:pathLst>
                <a:path w="4816592" h="363555">
                  <a:moveTo>
                    <a:pt x="0" y="0"/>
                  </a:moveTo>
                  <a:lnTo>
                    <a:pt x="4816592" y="0"/>
                  </a:lnTo>
                  <a:lnTo>
                    <a:pt x="4816592" y="363555"/>
                  </a:lnTo>
                  <a:lnTo>
                    <a:pt x="0" y="363555"/>
                  </a:lnTo>
                  <a:close/>
                </a:path>
              </a:pathLst>
            </a:custGeom>
            <a:solidFill>
              <a:srgbClr val="0078B3"/>
            </a:solidFill>
          </p:spPr>
          <p:txBody>
            <a:bodyPr/>
            <a:lstStyle/>
            <a:p>
              <a:endParaRPr lang="en-US"/>
            </a:p>
          </p:txBody>
        </p:sp>
        <p:sp>
          <p:nvSpPr>
            <p:cNvPr id="10" name="TextBox 10"/>
            <p:cNvSpPr txBox="1"/>
            <p:nvPr/>
          </p:nvSpPr>
          <p:spPr>
            <a:xfrm>
              <a:off x="0" y="-38100"/>
              <a:ext cx="4816593" cy="40165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353710" y="295862"/>
            <a:ext cx="17580579" cy="712448"/>
          </a:xfrm>
          <a:prstGeom prst="rect">
            <a:avLst/>
          </a:prstGeom>
        </p:spPr>
        <p:txBody>
          <a:bodyPr lIns="0" tIns="0" rIns="0" bIns="0" rtlCol="0" anchor="t">
            <a:spAutoFit/>
          </a:bodyPr>
          <a:lstStyle/>
          <a:p>
            <a:pPr algn="l">
              <a:lnSpc>
                <a:spcPts val="5880"/>
              </a:lnSpc>
            </a:pPr>
            <a:r>
              <a:rPr lang="en-US" sz="4200" b="1">
                <a:solidFill>
                  <a:srgbClr val="FFFFFF"/>
                </a:solidFill>
                <a:latin typeface="Open Sauce Heavy"/>
                <a:ea typeface="Open Sauce Heavy"/>
                <a:cs typeface="Open Sauce Heavy"/>
                <a:sym typeface="Open Sauce Heavy"/>
              </a:rPr>
              <a:t>Bar chart</a:t>
            </a:r>
          </a:p>
        </p:txBody>
      </p:sp>
      <p:graphicFrame>
        <p:nvGraphicFramePr>
          <p:cNvPr id="21" name="Chart 20">
            <a:extLst>
              <a:ext uri="{FF2B5EF4-FFF2-40B4-BE49-F238E27FC236}">
                <a16:creationId xmlns:a16="http://schemas.microsoft.com/office/drawing/2014/main" id="{446F32D6-8310-9FB5-FD04-295C27058C54}"/>
              </a:ext>
            </a:extLst>
          </p:cNvPr>
          <p:cNvGraphicFramePr/>
          <p:nvPr>
            <p:extLst>
              <p:ext uri="{D42A27DB-BD31-4B8C-83A1-F6EECF244321}">
                <p14:modId xmlns:p14="http://schemas.microsoft.com/office/powerpoint/2010/main" val="755358567"/>
              </p:ext>
            </p:extLst>
          </p:nvPr>
        </p:nvGraphicFramePr>
        <p:xfrm>
          <a:off x="3032088" y="1786073"/>
          <a:ext cx="12192000" cy="8128000"/>
        </p:xfrm>
        <a:graphic>
          <a:graphicData uri="http://schemas.openxmlformats.org/drawingml/2006/chart">
            <c:chart xmlns:c="http://schemas.openxmlformats.org/drawingml/2006/chart" xmlns:r="http://schemas.openxmlformats.org/officeDocument/2006/relationships" r:id="rId4"/>
          </a:graphicData>
        </a:graphic>
      </p:graphicFrame>
      <p:sp>
        <p:nvSpPr>
          <p:cNvPr id="29" name="Rectangle 28">
            <a:extLst>
              <a:ext uri="{FF2B5EF4-FFF2-40B4-BE49-F238E27FC236}">
                <a16:creationId xmlns:a16="http://schemas.microsoft.com/office/drawing/2014/main" id="{54D654D5-560B-FBCC-6520-D87C362D7EB4}"/>
              </a:ext>
            </a:extLst>
          </p:cNvPr>
          <p:cNvSpPr/>
          <p:nvPr/>
        </p:nvSpPr>
        <p:spPr>
          <a:xfrm>
            <a:off x="16307147" y="2095500"/>
            <a:ext cx="1203821" cy="1039509"/>
          </a:xfrm>
          <a:prstGeom prst="rect">
            <a:avLst/>
          </a:prstGeom>
          <a:solidFill>
            <a:srgbClr val="27447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tangle 29">
            <a:extLst>
              <a:ext uri="{FF2B5EF4-FFF2-40B4-BE49-F238E27FC236}">
                <a16:creationId xmlns:a16="http://schemas.microsoft.com/office/drawing/2014/main" id="{852CE8D5-C8D6-A71D-966C-5DDC2921D661}"/>
              </a:ext>
            </a:extLst>
          </p:cNvPr>
          <p:cNvSpPr/>
          <p:nvPr/>
        </p:nvSpPr>
        <p:spPr>
          <a:xfrm>
            <a:off x="16307147" y="3582678"/>
            <a:ext cx="1203821" cy="1039509"/>
          </a:xfrm>
          <a:prstGeom prst="rect">
            <a:avLst/>
          </a:prstGeom>
          <a:solidFill>
            <a:srgbClr val="0097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tangle 30">
            <a:extLst>
              <a:ext uri="{FF2B5EF4-FFF2-40B4-BE49-F238E27FC236}">
                <a16:creationId xmlns:a16="http://schemas.microsoft.com/office/drawing/2014/main" id="{CE0A977A-E676-5719-2976-CC2777E27D4F}"/>
              </a:ext>
            </a:extLst>
          </p:cNvPr>
          <p:cNvSpPr/>
          <p:nvPr/>
        </p:nvSpPr>
        <p:spPr>
          <a:xfrm>
            <a:off x="16307147" y="5104025"/>
            <a:ext cx="1203821" cy="1039509"/>
          </a:xfrm>
          <a:prstGeom prst="rect">
            <a:avLst/>
          </a:prstGeom>
          <a:solidFill>
            <a:srgbClr val="8DC3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tangle 31">
            <a:extLst>
              <a:ext uri="{FF2B5EF4-FFF2-40B4-BE49-F238E27FC236}">
                <a16:creationId xmlns:a16="http://schemas.microsoft.com/office/drawing/2014/main" id="{232BBA3F-0736-A769-7B01-21290E783502}"/>
              </a:ext>
            </a:extLst>
          </p:cNvPr>
          <p:cNvSpPr/>
          <p:nvPr/>
        </p:nvSpPr>
        <p:spPr>
          <a:xfrm>
            <a:off x="16307148" y="6686937"/>
            <a:ext cx="1203821" cy="1039509"/>
          </a:xfrm>
          <a:prstGeom prst="rect">
            <a:avLst/>
          </a:prstGeom>
          <a:solidFill>
            <a:srgbClr val="0078B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TextBox 13">
            <a:extLst>
              <a:ext uri="{FF2B5EF4-FFF2-40B4-BE49-F238E27FC236}">
                <a16:creationId xmlns:a16="http://schemas.microsoft.com/office/drawing/2014/main" id="{BB6097D1-20A3-5EEF-6E08-7F81264BFB5E}"/>
              </a:ext>
            </a:extLst>
          </p:cNvPr>
          <p:cNvSpPr txBox="1"/>
          <p:nvPr/>
        </p:nvSpPr>
        <p:spPr>
          <a:xfrm>
            <a:off x="15962696" y="1676234"/>
            <a:ext cx="1892721" cy="258725"/>
          </a:xfrm>
          <a:prstGeom prst="rect">
            <a:avLst/>
          </a:prstGeom>
        </p:spPr>
        <p:txBody>
          <a:bodyPr wrap="square" lIns="0" tIns="0" rIns="0" bIns="0" rtlCol="0" anchor="t">
            <a:spAutoFit/>
          </a:bodyPr>
          <a:lstStyle/>
          <a:p>
            <a:pPr algn="ctr">
              <a:lnSpc>
                <a:spcPts val="2239"/>
              </a:lnSpc>
            </a:pPr>
            <a:r>
              <a:rPr lang="en-US" sz="1599">
                <a:solidFill>
                  <a:srgbClr val="000000"/>
                </a:solidFill>
                <a:latin typeface="Open Sauce"/>
                <a:ea typeface="Open Sauce"/>
                <a:cs typeface="Open Sauce"/>
                <a:sym typeface="Open Sauce"/>
              </a:rPr>
              <a:t>Color palette</a:t>
            </a:r>
          </a:p>
        </p:txBody>
      </p:sp>
      <p:sp>
        <p:nvSpPr>
          <p:cNvPr id="4" name="Freeform 15">
            <a:extLst>
              <a:ext uri="{FF2B5EF4-FFF2-40B4-BE49-F238E27FC236}">
                <a16:creationId xmlns:a16="http://schemas.microsoft.com/office/drawing/2014/main" id="{61DAFE12-41C1-73C8-807E-BDB37EEC8B65}"/>
              </a:ext>
            </a:extLst>
          </p:cNvPr>
          <p:cNvSpPr>
            <a:spLocks noGrp="1" noRot="1" noMove="1" noResize="1" noEditPoints="1" noAdjustHandles="1" noChangeArrowheads="1" noChangeShapeType="1"/>
          </p:cNvSpPr>
          <p:nvPr/>
        </p:nvSpPr>
        <p:spPr>
          <a:xfrm>
            <a:off x="16826460" y="8911531"/>
            <a:ext cx="1107829" cy="1146515"/>
          </a:xfrm>
          <a:custGeom>
            <a:avLst/>
            <a:gdLst/>
            <a:ahLst/>
            <a:cxnLst/>
            <a:rect l="l" t="t" r="r" b="b"/>
            <a:pathLst>
              <a:path w="1107829" h="1146515">
                <a:moveTo>
                  <a:pt x="0" y="0"/>
                </a:moveTo>
                <a:lnTo>
                  <a:pt x="1107829" y="0"/>
                </a:lnTo>
                <a:lnTo>
                  <a:pt x="1107829" y="1146515"/>
                </a:lnTo>
                <a:lnTo>
                  <a:pt x="0" y="1146515"/>
                </a:lnTo>
                <a:lnTo>
                  <a:pt x="0" y="0"/>
                </a:lnTo>
                <a:close/>
              </a:path>
            </a:pathLst>
          </a:custGeom>
          <a:blipFill>
            <a:blip r:embed="rId5"/>
            <a:stretch>
              <a:fillRect/>
            </a:stretch>
          </a:blipFill>
        </p:spPr>
        <p:txBody>
          <a:bodyPr/>
          <a:lstStyle/>
          <a:p>
            <a:endParaRPr lang="en-US"/>
          </a:p>
        </p:txBody>
      </p:sp>
      <p:sp>
        <p:nvSpPr>
          <p:cNvPr id="34" name="Rectangle 33">
            <a:extLst>
              <a:ext uri="{FF2B5EF4-FFF2-40B4-BE49-F238E27FC236}">
                <a16:creationId xmlns:a16="http://schemas.microsoft.com/office/drawing/2014/main" id="{88F42F1F-84BC-6BA9-D4CF-133CB53C6BC0}"/>
              </a:ext>
            </a:extLst>
          </p:cNvPr>
          <p:cNvSpPr/>
          <p:nvPr/>
        </p:nvSpPr>
        <p:spPr>
          <a:xfrm>
            <a:off x="16307147" y="8053177"/>
            <a:ext cx="1203821" cy="1039509"/>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14">
            <a:extLst>
              <a:ext uri="{FF2B5EF4-FFF2-40B4-BE49-F238E27FC236}">
                <a16:creationId xmlns:a16="http://schemas.microsoft.com/office/drawing/2014/main" id="{0B409D78-B03E-A14F-30BB-2AD59E66BB17}"/>
              </a:ext>
            </a:extLst>
          </p:cNvPr>
          <p:cNvSpPr txBox="1"/>
          <p:nvPr/>
        </p:nvSpPr>
        <p:spPr>
          <a:xfrm>
            <a:off x="353710" y="9792996"/>
            <a:ext cx="350242" cy="198142"/>
          </a:xfrm>
          <a:prstGeom prst="rect">
            <a:avLst/>
          </a:prstGeom>
        </p:spPr>
        <p:txBody>
          <a:bodyPr lIns="0" tIns="0" rIns="0" bIns="0" rtlCol="0" anchor="t">
            <a:spAutoFit/>
          </a:bodyPr>
          <a:lstStyle/>
          <a:p>
            <a:pPr algn="ctr">
              <a:lnSpc>
                <a:spcPts val="1680"/>
              </a:lnSpc>
            </a:pPr>
            <a:r>
              <a:rPr lang="en-US" sz="1200" dirty="0">
                <a:solidFill>
                  <a:srgbClr val="000000"/>
                </a:solidFill>
                <a:latin typeface="Open Sauce"/>
                <a:ea typeface="Open Sauce"/>
                <a:cs typeface="Open Sauce"/>
                <a:sym typeface="Open Sauce"/>
              </a:rPr>
              <a:t>Date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304800" y="-144661"/>
            <a:ext cx="18821400" cy="1525033"/>
            <a:chOff x="0" y="-38100"/>
            <a:chExt cx="4816593" cy="401655"/>
          </a:xfrm>
        </p:grpSpPr>
        <p:sp>
          <p:nvSpPr>
            <p:cNvPr id="9" name="Freeform 9"/>
            <p:cNvSpPr/>
            <p:nvPr/>
          </p:nvSpPr>
          <p:spPr>
            <a:xfrm>
              <a:off x="0" y="0"/>
              <a:ext cx="4816592" cy="363555"/>
            </a:xfrm>
            <a:custGeom>
              <a:avLst/>
              <a:gdLst/>
              <a:ahLst/>
              <a:cxnLst/>
              <a:rect l="l" t="t" r="r" b="b"/>
              <a:pathLst>
                <a:path w="4816592" h="363555">
                  <a:moveTo>
                    <a:pt x="0" y="0"/>
                  </a:moveTo>
                  <a:lnTo>
                    <a:pt x="4816592" y="0"/>
                  </a:lnTo>
                  <a:lnTo>
                    <a:pt x="4816592" y="363555"/>
                  </a:lnTo>
                  <a:lnTo>
                    <a:pt x="0" y="363555"/>
                  </a:lnTo>
                  <a:close/>
                </a:path>
              </a:pathLst>
            </a:custGeom>
            <a:solidFill>
              <a:srgbClr val="0078B3"/>
            </a:solidFill>
          </p:spPr>
          <p:txBody>
            <a:bodyPr/>
            <a:lstStyle/>
            <a:p>
              <a:endParaRPr lang="en-US"/>
            </a:p>
          </p:txBody>
        </p:sp>
        <p:sp>
          <p:nvSpPr>
            <p:cNvPr id="10" name="TextBox 10"/>
            <p:cNvSpPr txBox="1"/>
            <p:nvPr/>
          </p:nvSpPr>
          <p:spPr>
            <a:xfrm>
              <a:off x="0" y="-38100"/>
              <a:ext cx="4816593" cy="401655"/>
            </a:xfrm>
            <a:prstGeom prst="rect">
              <a:avLst/>
            </a:prstGeom>
          </p:spPr>
          <p:txBody>
            <a:bodyPr lIns="50800" tIns="50800" rIns="50800" bIns="50800" rtlCol="0" anchor="ctr"/>
            <a:lstStyle/>
            <a:p>
              <a:pPr algn="ctr">
                <a:lnSpc>
                  <a:spcPts val="2659"/>
                </a:lnSpc>
              </a:pPr>
              <a:endParaRPr/>
            </a:p>
          </p:txBody>
        </p:sp>
      </p:grpSp>
      <p:sp>
        <p:nvSpPr>
          <p:cNvPr id="13" name="Oval 35">
            <a:extLst>
              <a:ext uri="{FF2B5EF4-FFF2-40B4-BE49-F238E27FC236}">
                <a16:creationId xmlns:a16="http://schemas.microsoft.com/office/drawing/2014/main" id="{F55CECE6-7F18-3D62-BF63-EB93437F3871}"/>
              </a:ext>
            </a:extLst>
          </p:cNvPr>
          <p:cNvSpPr>
            <a:spLocks noGrp="1" noRot="1" noMove="1" noResize="1" noEditPoints="1" noAdjustHandles="1" noChangeArrowheads="1" noChangeShapeType="1"/>
          </p:cNvSpPr>
          <p:nvPr/>
        </p:nvSpPr>
        <p:spPr>
          <a:xfrm rot="1318118">
            <a:off x="16021071" y="8489618"/>
            <a:ext cx="5514234" cy="4838659"/>
          </a:xfrm>
          <a:custGeom>
            <a:avLst/>
            <a:gdLst>
              <a:gd name="connsiteX0" fmla="*/ 0 w 3765871"/>
              <a:gd name="connsiteY0" fmla="*/ 1771650 h 3543300"/>
              <a:gd name="connsiteX1" fmla="*/ 1882936 w 3765871"/>
              <a:gd name="connsiteY1" fmla="*/ 0 h 3543300"/>
              <a:gd name="connsiteX2" fmla="*/ 3765872 w 3765871"/>
              <a:gd name="connsiteY2" fmla="*/ 1771650 h 3543300"/>
              <a:gd name="connsiteX3" fmla="*/ 1882936 w 3765871"/>
              <a:gd name="connsiteY3" fmla="*/ 3543300 h 3543300"/>
              <a:gd name="connsiteX4" fmla="*/ 0 w 3765871"/>
              <a:gd name="connsiteY4" fmla="*/ 1771650 h 3543300"/>
              <a:gd name="connsiteX0" fmla="*/ 0 w 4186786"/>
              <a:gd name="connsiteY0" fmla="*/ 1784275 h 3561886"/>
              <a:gd name="connsiteX1" fmla="*/ 1882936 w 4186786"/>
              <a:gd name="connsiteY1" fmla="*/ 12625 h 3561886"/>
              <a:gd name="connsiteX2" fmla="*/ 4186786 w 4186786"/>
              <a:gd name="connsiteY2" fmla="*/ 1261761 h 3561886"/>
              <a:gd name="connsiteX3" fmla="*/ 1882936 w 4186786"/>
              <a:gd name="connsiteY3" fmla="*/ 3555925 h 3561886"/>
              <a:gd name="connsiteX4" fmla="*/ 0 w 4186786"/>
              <a:gd name="connsiteY4" fmla="*/ 1784275 h 3561886"/>
              <a:gd name="connsiteX0" fmla="*/ 14 w 4186800"/>
              <a:gd name="connsiteY0" fmla="*/ 1784275 h 3849823"/>
              <a:gd name="connsiteX1" fmla="*/ 1882950 w 4186800"/>
              <a:gd name="connsiteY1" fmla="*/ 12625 h 3849823"/>
              <a:gd name="connsiteX2" fmla="*/ 4186800 w 4186800"/>
              <a:gd name="connsiteY2" fmla="*/ 1261761 h 3849823"/>
              <a:gd name="connsiteX3" fmla="*/ 1911979 w 4186800"/>
              <a:gd name="connsiteY3" fmla="*/ 3846211 h 3849823"/>
              <a:gd name="connsiteX4" fmla="*/ 14 w 4186800"/>
              <a:gd name="connsiteY4" fmla="*/ 1784275 h 3849823"/>
              <a:gd name="connsiteX0" fmla="*/ 20 w 3809435"/>
              <a:gd name="connsiteY0" fmla="*/ 1484539 h 3837392"/>
              <a:gd name="connsiteX1" fmla="*/ 1505585 w 3809435"/>
              <a:gd name="connsiteY1" fmla="*/ 3175 h 3837392"/>
              <a:gd name="connsiteX2" fmla="*/ 3809435 w 3809435"/>
              <a:gd name="connsiteY2" fmla="*/ 1252311 h 3837392"/>
              <a:gd name="connsiteX3" fmla="*/ 1534614 w 3809435"/>
              <a:gd name="connsiteY3" fmla="*/ 3836761 h 3837392"/>
              <a:gd name="connsiteX4" fmla="*/ 20 w 3809435"/>
              <a:gd name="connsiteY4" fmla="*/ 1484539 h 3837392"/>
              <a:gd name="connsiteX0" fmla="*/ 238 w 3809653"/>
              <a:gd name="connsiteY0" fmla="*/ 1484539 h 3547205"/>
              <a:gd name="connsiteX1" fmla="*/ 1505803 w 3809653"/>
              <a:gd name="connsiteY1" fmla="*/ 3175 h 3547205"/>
              <a:gd name="connsiteX2" fmla="*/ 3809653 w 3809653"/>
              <a:gd name="connsiteY2" fmla="*/ 1252311 h 3547205"/>
              <a:gd name="connsiteX3" fmla="*/ 1607404 w 3809653"/>
              <a:gd name="connsiteY3" fmla="*/ 3546475 h 3547205"/>
              <a:gd name="connsiteX4" fmla="*/ 238 w 3809653"/>
              <a:gd name="connsiteY4" fmla="*/ 1484539 h 3547205"/>
              <a:gd name="connsiteX0" fmla="*/ 1052 w 2968638"/>
              <a:gd name="connsiteY0" fmla="*/ 1351435 h 3544130"/>
              <a:gd name="connsiteX1" fmla="*/ 664788 w 2968638"/>
              <a:gd name="connsiteY1" fmla="*/ 699 h 3544130"/>
              <a:gd name="connsiteX2" fmla="*/ 2968638 w 2968638"/>
              <a:gd name="connsiteY2" fmla="*/ 1249835 h 3544130"/>
              <a:gd name="connsiteX3" fmla="*/ 766389 w 2968638"/>
              <a:gd name="connsiteY3" fmla="*/ 3543999 h 3544130"/>
              <a:gd name="connsiteX4" fmla="*/ 1052 w 2968638"/>
              <a:gd name="connsiteY4" fmla="*/ 1351435 h 3544130"/>
              <a:gd name="connsiteX0" fmla="*/ 27390 w 2994976"/>
              <a:gd name="connsiteY0" fmla="*/ 1351435 h 3282893"/>
              <a:gd name="connsiteX1" fmla="*/ 691126 w 2994976"/>
              <a:gd name="connsiteY1" fmla="*/ 699 h 3282893"/>
              <a:gd name="connsiteX2" fmla="*/ 2994976 w 2994976"/>
              <a:gd name="connsiteY2" fmla="*/ 1249835 h 3282893"/>
              <a:gd name="connsiteX3" fmla="*/ 1416842 w 2994976"/>
              <a:gd name="connsiteY3" fmla="*/ 3282741 h 3282893"/>
              <a:gd name="connsiteX4" fmla="*/ 27390 w 2994976"/>
              <a:gd name="connsiteY4" fmla="*/ 1351435 h 3282893"/>
              <a:gd name="connsiteX0" fmla="*/ 24148 w 2991734"/>
              <a:gd name="connsiteY0" fmla="*/ 1322476 h 3253933"/>
              <a:gd name="connsiteX1" fmla="*/ 716912 w 2991734"/>
              <a:gd name="connsiteY1" fmla="*/ 769 h 3253933"/>
              <a:gd name="connsiteX2" fmla="*/ 2991734 w 2991734"/>
              <a:gd name="connsiteY2" fmla="*/ 1220876 h 3253933"/>
              <a:gd name="connsiteX3" fmla="*/ 1413600 w 2991734"/>
              <a:gd name="connsiteY3" fmla="*/ 3253782 h 3253933"/>
              <a:gd name="connsiteX4" fmla="*/ 24148 w 2991734"/>
              <a:gd name="connsiteY4" fmla="*/ 1322476 h 3253933"/>
              <a:gd name="connsiteX0" fmla="*/ 32895 w 2855338"/>
              <a:gd name="connsiteY0" fmla="*/ 1680593 h 3267155"/>
              <a:gd name="connsiteX1" fmla="*/ 580516 w 2855338"/>
              <a:gd name="connsiteY1" fmla="*/ 10543 h 3267155"/>
              <a:gd name="connsiteX2" fmla="*/ 2855338 w 2855338"/>
              <a:gd name="connsiteY2" fmla="*/ 1230650 h 3267155"/>
              <a:gd name="connsiteX3" fmla="*/ 1277204 w 2855338"/>
              <a:gd name="connsiteY3" fmla="*/ 3263556 h 3267155"/>
              <a:gd name="connsiteX4" fmla="*/ 32895 w 2855338"/>
              <a:gd name="connsiteY4" fmla="*/ 1680593 h 3267155"/>
              <a:gd name="connsiteX0" fmla="*/ 28625 w 2851068"/>
              <a:gd name="connsiteY0" fmla="*/ 1582104 h 3168615"/>
              <a:gd name="connsiteX1" fmla="*/ 605274 w 2851068"/>
              <a:gd name="connsiteY1" fmla="*/ 13654 h 3168615"/>
              <a:gd name="connsiteX2" fmla="*/ 2851068 w 2851068"/>
              <a:gd name="connsiteY2" fmla="*/ 1132161 h 3168615"/>
              <a:gd name="connsiteX3" fmla="*/ 1272934 w 2851068"/>
              <a:gd name="connsiteY3" fmla="*/ 3165067 h 3168615"/>
              <a:gd name="connsiteX4" fmla="*/ 28625 w 2851068"/>
              <a:gd name="connsiteY4" fmla="*/ 1582104 h 3168615"/>
              <a:gd name="connsiteX0" fmla="*/ 28625 w 2851068"/>
              <a:gd name="connsiteY0" fmla="*/ 1582104 h 3023873"/>
              <a:gd name="connsiteX1" fmla="*/ 605274 w 2851068"/>
              <a:gd name="connsiteY1" fmla="*/ 13654 h 3023873"/>
              <a:gd name="connsiteX2" fmla="*/ 2851068 w 2851068"/>
              <a:gd name="connsiteY2" fmla="*/ 1132161 h 3023873"/>
              <a:gd name="connsiteX3" fmla="*/ 1272934 w 2851068"/>
              <a:gd name="connsiteY3" fmla="*/ 3019924 h 3023873"/>
              <a:gd name="connsiteX4" fmla="*/ 28625 w 2851068"/>
              <a:gd name="connsiteY4" fmla="*/ 1582104 h 3023873"/>
              <a:gd name="connsiteX0" fmla="*/ 7652 w 2830095"/>
              <a:gd name="connsiteY0" fmla="*/ 1638210 h 3080014"/>
              <a:gd name="connsiteX1" fmla="*/ 831044 w 2830095"/>
              <a:gd name="connsiteY1" fmla="*/ 11703 h 3080014"/>
              <a:gd name="connsiteX2" fmla="*/ 2830095 w 2830095"/>
              <a:gd name="connsiteY2" fmla="*/ 1188267 h 3080014"/>
              <a:gd name="connsiteX3" fmla="*/ 1251961 w 2830095"/>
              <a:gd name="connsiteY3" fmla="*/ 3076030 h 3080014"/>
              <a:gd name="connsiteX4" fmla="*/ 7652 w 2830095"/>
              <a:gd name="connsiteY4" fmla="*/ 1638210 h 3080014"/>
              <a:gd name="connsiteX0" fmla="*/ 32894 w 2855337"/>
              <a:gd name="connsiteY0" fmla="*/ 1582104 h 3023873"/>
              <a:gd name="connsiteX1" fmla="*/ 580515 w 2855337"/>
              <a:gd name="connsiteY1" fmla="*/ 13654 h 3023873"/>
              <a:gd name="connsiteX2" fmla="*/ 2855337 w 2855337"/>
              <a:gd name="connsiteY2" fmla="*/ 1132161 h 3023873"/>
              <a:gd name="connsiteX3" fmla="*/ 1277203 w 2855337"/>
              <a:gd name="connsiteY3" fmla="*/ 3019924 h 3023873"/>
              <a:gd name="connsiteX4" fmla="*/ 32894 w 2855337"/>
              <a:gd name="connsiteY4" fmla="*/ 1582104 h 3023873"/>
              <a:gd name="connsiteX0" fmla="*/ 32894 w 2855337"/>
              <a:gd name="connsiteY0" fmla="*/ 1609825 h 3051594"/>
              <a:gd name="connsiteX1" fmla="*/ 580515 w 2855337"/>
              <a:gd name="connsiteY1" fmla="*/ 41375 h 3051594"/>
              <a:gd name="connsiteX2" fmla="*/ 2855337 w 2855337"/>
              <a:gd name="connsiteY2" fmla="*/ 1159882 h 3051594"/>
              <a:gd name="connsiteX3" fmla="*/ 1277203 w 2855337"/>
              <a:gd name="connsiteY3" fmla="*/ 3047645 h 3051594"/>
              <a:gd name="connsiteX4" fmla="*/ 32894 w 2855337"/>
              <a:gd name="connsiteY4" fmla="*/ 1609825 h 3051594"/>
              <a:gd name="connsiteX0" fmla="*/ 33757 w 2914257"/>
              <a:gd name="connsiteY0" fmla="*/ 1584726 h 3026986"/>
              <a:gd name="connsiteX1" fmla="*/ 581378 w 2914257"/>
              <a:gd name="connsiteY1" fmla="*/ 16276 h 3026986"/>
              <a:gd name="connsiteX2" fmla="*/ 2914257 w 2914257"/>
              <a:gd name="connsiteY2" fmla="*/ 1105754 h 3026986"/>
              <a:gd name="connsiteX3" fmla="*/ 1278066 w 2914257"/>
              <a:gd name="connsiteY3" fmla="*/ 3022546 h 3026986"/>
              <a:gd name="connsiteX4" fmla="*/ 33757 w 2914257"/>
              <a:gd name="connsiteY4" fmla="*/ 1584726 h 3026986"/>
              <a:gd name="connsiteX0" fmla="*/ 34673 w 2915173"/>
              <a:gd name="connsiteY0" fmla="*/ 1584726 h 2737979"/>
              <a:gd name="connsiteX1" fmla="*/ 582294 w 2915173"/>
              <a:gd name="connsiteY1" fmla="*/ 16276 h 2737979"/>
              <a:gd name="connsiteX2" fmla="*/ 2915173 w 2915173"/>
              <a:gd name="connsiteY2" fmla="*/ 1105754 h 2737979"/>
              <a:gd name="connsiteX3" fmla="*/ 1293496 w 2915173"/>
              <a:gd name="connsiteY3" fmla="*/ 2732260 h 2737979"/>
              <a:gd name="connsiteX4" fmla="*/ 34673 w 2915173"/>
              <a:gd name="connsiteY4" fmla="*/ 1584726 h 2737979"/>
              <a:gd name="connsiteX0" fmla="*/ 19445 w 3205375"/>
              <a:gd name="connsiteY0" fmla="*/ 1563123 h 2736397"/>
              <a:gd name="connsiteX1" fmla="*/ 872496 w 3205375"/>
              <a:gd name="connsiteY1" fmla="*/ 15264 h 2736397"/>
              <a:gd name="connsiteX2" fmla="*/ 3205375 w 3205375"/>
              <a:gd name="connsiteY2" fmla="*/ 1104742 h 2736397"/>
              <a:gd name="connsiteX3" fmla="*/ 1583698 w 3205375"/>
              <a:gd name="connsiteY3" fmla="*/ 2731248 h 2736397"/>
              <a:gd name="connsiteX4" fmla="*/ 19445 w 3205375"/>
              <a:gd name="connsiteY4" fmla="*/ 1563123 h 2736397"/>
              <a:gd name="connsiteX0" fmla="*/ 2905 w 3188835"/>
              <a:gd name="connsiteY0" fmla="*/ 1605926 h 2779244"/>
              <a:gd name="connsiteX1" fmla="*/ 1233453 w 3188835"/>
              <a:gd name="connsiteY1" fmla="*/ 13454 h 2779244"/>
              <a:gd name="connsiteX2" fmla="*/ 3188835 w 3188835"/>
              <a:gd name="connsiteY2" fmla="*/ 1147545 h 2779244"/>
              <a:gd name="connsiteX3" fmla="*/ 1567158 w 3188835"/>
              <a:gd name="connsiteY3" fmla="*/ 2774051 h 2779244"/>
              <a:gd name="connsiteX4" fmla="*/ 2905 w 3188835"/>
              <a:gd name="connsiteY4" fmla="*/ 1605926 h 2779244"/>
              <a:gd name="connsiteX0" fmla="*/ 5408 w 3191338"/>
              <a:gd name="connsiteY0" fmla="*/ 1646057 h 2819375"/>
              <a:gd name="connsiteX1" fmla="*/ 1235956 w 3191338"/>
              <a:gd name="connsiteY1" fmla="*/ 53585 h 2819375"/>
              <a:gd name="connsiteX2" fmla="*/ 3191338 w 3191338"/>
              <a:gd name="connsiteY2" fmla="*/ 1187676 h 2819375"/>
              <a:gd name="connsiteX3" fmla="*/ 1569661 w 3191338"/>
              <a:gd name="connsiteY3" fmla="*/ 2814182 h 2819375"/>
              <a:gd name="connsiteX4" fmla="*/ 5408 w 3191338"/>
              <a:gd name="connsiteY4" fmla="*/ 1646057 h 2819375"/>
              <a:gd name="connsiteX0" fmla="*/ 3276 w 3189206"/>
              <a:gd name="connsiteY0" fmla="*/ 1646057 h 2819417"/>
              <a:gd name="connsiteX1" fmla="*/ 1233824 w 3189206"/>
              <a:gd name="connsiteY1" fmla="*/ 53585 h 2819417"/>
              <a:gd name="connsiteX2" fmla="*/ 3189206 w 3189206"/>
              <a:gd name="connsiteY2" fmla="*/ 1187676 h 2819417"/>
              <a:gd name="connsiteX3" fmla="*/ 1567529 w 3189206"/>
              <a:gd name="connsiteY3" fmla="*/ 2814182 h 2819417"/>
              <a:gd name="connsiteX4" fmla="*/ 3276 w 3189206"/>
              <a:gd name="connsiteY4" fmla="*/ 1646057 h 2819417"/>
              <a:gd name="connsiteX0" fmla="*/ 1778 w 3146527"/>
              <a:gd name="connsiteY0" fmla="*/ 1191326 h 2761031"/>
              <a:gd name="connsiteX1" fmla="*/ 1191145 w 3146527"/>
              <a:gd name="connsiteY1" fmla="*/ 374 h 2761031"/>
              <a:gd name="connsiteX2" fmla="*/ 3146527 w 3146527"/>
              <a:gd name="connsiteY2" fmla="*/ 1134465 h 2761031"/>
              <a:gd name="connsiteX3" fmla="*/ 1524850 w 3146527"/>
              <a:gd name="connsiteY3" fmla="*/ 2760971 h 2761031"/>
              <a:gd name="connsiteX4" fmla="*/ 1778 w 3146527"/>
              <a:gd name="connsiteY4" fmla="*/ 1191326 h 2761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527" h="2761031">
                <a:moveTo>
                  <a:pt x="1778" y="1191326"/>
                </a:moveTo>
                <a:cubicBezTo>
                  <a:pt x="-40112" y="724364"/>
                  <a:pt x="667020" y="9851"/>
                  <a:pt x="1191145" y="374"/>
                </a:cubicBezTo>
                <a:cubicBezTo>
                  <a:pt x="1715270" y="-9103"/>
                  <a:pt x="3146527" y="156010"/>
                  <a:pt x="3146527" y="1134465"/>
                </a:cubicBezTo>
                <a:cubicBezTo>
                  <a:pt x="3146527" y="2112920"/>
                  <a:pt x="2048975" y="2751494"/>
                  <a:pt x="1524850" y="2760971"/>
                </a:cubicBezTo>
                <a:cubicBezTo>
                  <a:pt x="1000725" y="2770448"/>
                  <a:pt x="43668" y="1658288"/>
                  <a:pt x="1778" y="1191326"/>
                </a:cubicBezTo>
                <a:close/>
              </a:path>
            </a:pathLst>
          </a:custGeom>
          <a:solidFill>
            <a:srgbClr val="A1C5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Freeform 2"/>
          <p:cNvSpPr>
            <a:spLocks noGrp="1" noRot="1" noMove="1" noResize="1" noEditPoints="1" noAdjustHandles="1" noChangeArrowheads="1" noChangeShapeType="1"/>
          </p:cNvSpPr>
          <p:nvPr/>
        </p:nvSpPr>
        <p:spPr>
          <a:xfrm rot="6124874">
            <a:off x="15354019" y="9176471"/>
            <a:ext cx="3343682" cy="3464955"/>
          </a:xfrm>
          <a:custGeom>
            <a:avLst/>
            <a:gdLst/>
            <a:ahLst/>
            <a:cxnLst/>
            <a:rect l="l" t="t" r="r" b="b"/>
            <a:pathLst>
              <a:path w="3343682" h="3464955">
                <a:moveTo>
                  <a:pt x="0" y="0"/>
                </a:moveTo>
                <a:lnTo>
                  <a:pt x="3343682" y="0"/>
                </a:lnTo>
                <a:lnTo>
                  <a:pt x="3343682" y="3464955"/>
                </a:lnTo>
                <a:lnTo>
                  <a:pt x="0" y="3464955"/>
                </a:lnTo>
                <a:lnTo>
                  <a:pt x="0"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a:grpSpLocks noGrp="1" noUngrp="1" noRot="1" noMove="1" noResize="1"/>
          </p:cNvGrpSpPr>
          <p:nvPr/>
        </p:nvGrpSpPr>
        <p:grpSpPr>
          <a:xfrm>
            <a:off x="0" y="-144661"/>
            <a:ext cx="18288000" cy="10431661"/>
            <a:chOff x="0" y="-38100"/>
            <a:chExt cx="4816593" cy="2747433"/>
          </a:xfrm>
        </p:grpSpPr>
        <p:sp>
          <p:nvSpPr>
            <p:cNvPr id="6" name="Freeform 6"/>
            <p:cNvSpPr>
              <a:spLocks noGrp="1" noRot="1" noMove="1" noResize="1" noEditPoints="1" noAdjustHandles="1" noChangeArrowheads="1" noChangeShapeType="1"/>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E6F2F7">
                <a:alpha val="40000"/>
              </a:srgbClr>
            </a:solidFill>
          </p:spPr>
          <p:txBody>
            <a:bodyPr/>
            <a:lstStyle/>
            <a:p>
              <a:endParaRPr lang="en-US"/>
            </a:p>
          </p:txBody>
        </p:sp>
        <p:sp>
          <p:nvSpPr>
            <p:cNvPr id="7" name="TextBox 7"/>
            <p:cNvSpPr txBox="1">
              <a:spLocks noGrp="1" noRot="1" noMove="1" noResize="1" noEditPoints="1" noAdjustHandles="1" noChangeArrowheads="1" noChangeShapeType="1"/>
            </p:cNvSpPr>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353710" y="295862"/>
            <a:ext cx="17580579" cy="712448"/>
          </a:xfrm>
          <a:prstGeom prst="rect">
            <a:avLst/>
          </a:prstGeom>
        </p:spPr>
        <p:txBody>
          <a:bodyPr lIns="0" tIns="0" rIns="0" bIns="0" rtlCol="0" anchor="t">
            <a:spAutoFit/>
          </a:bodyPr>
          <a:lstStyle/>
          <a:p>
            <a:pPr algn="l">
              <a:lnSpc>
                <a:spcPts val="5880"/>
              </a:lnSpc>
            </a:pPr>
            <a:r>
              <a:rPr lang="en-US" sz="4200" b="1">
                <a:solidFill>
                  <a:srgbClr val="FFFFFF"/>
                </a:solidFill>
                <a:latin typeface="Open Sauce Heavy"/>
                <a:ea typeface="Open Sauce Heavy"/>
                <a:cs typeface="Open Sauce Heavy"/>
                <a:sym typeface="Open Sauce Heavy"/>
              </a:rPr>
              <a:t>Pie chart</a:t>
            </a:r>
          </a:p>
        </p:txBody>
      </p:sp>
      <p:graphicFrame>
        <p:nvGraphicFramePr>
          <p:cNvPr id="16" name="Chart 15">
            <a:extLst>
              <a:ext uri="{FF2B5EF4-FFF2-40B4-BE49-F238E27FC236}">
                <a16:creationId xmlns:a16="http://schemas.microsoft.com/office/drawing/2014/main" id="{C4C720E3-B0EC-6CE1-4C1D-41ECAD18B458}"/>
              </a:ext>
            </a:extLst>
          </p:cNvPr>
          <p:cNvGraphicFramePr/>
          <p:nvPr>
            <p:extLst>
              <p:ext uri="{D42A27DB-BD31-4B8C-83A1-F6EECF244321}">
                <p14:modId xmlns:p14="http://schemas.microsoft.com/office/powerpoint/2010/main" val="3370126780"/>
              </p:ext>
            </p:extLst>
          </p:nvPr>
        </p:nvGraphicFramePr>
        <p:xfrm>
          <a:off x="3002144" y="1596315"/>
          <a:ext cx="12192000" cy="8128000"/>
        </p:xfrm>
        <a:graphic>
          <a:graphicData uri="http://schemas.openxmlformats.org/drawingml/2006/chart">
            <c:chart xmlns:c="http://schemas.openxmlformats.org/drawingml/2006/chart" xmlns:r="http://schemas.openxmlformats.org/officeDocument/2006/relationships" r:id="rId4"/>
          </a:graphicData>
        </a:graphic>
      </p:graphicFrame>
      <p:sp>
        <p:nvSpPr>
          <p:cNvPr id="17" name="Rectangle 16">
            <a:extLst>
              <a:ext uri="{FF2B5EF4-FFF2-40B4-BE49-F238E27FC236}">
                <a16:creationId xmlns:a16="http://schemas.microsoft.com/office/drawing/2014/main" id="{77CCFACD-83DD-9186-C8DA-B7E890B0D3C9}"/>
              </a:ext>
            </a:extLst>
          </p:cNvPr>
          <p:cNvSpPr/>
          <p:nvPr/>
        </p:nvSpPr>
        <p:spPr>
          <a:xfrm>
            <a:off x="16307147" y="2095500"/>
            <a:ext cx="1203821" cy="1039509"/>
          </a:xfrm>
          <a:prstGeom prst="rect">
            <a:avLst/>
          </a:prstGeom>
          <a:solidFill>
            <a:srgbClr val="27447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tangle 17">
            <a:extLst>
              <a:ext uri="{FF2B5EF4-FFF2-40B4-BE49-F238E27FC236}">
                <a16:creationId xmlns:a16="http://schemas.microsoft.com/office/drawing/2014/main" id="{6C2D11E9-87D9-94A8-7D54-D0A2C708FE6F}"/>
              </a:ext>
            </a:extLst>
          </p:cNvPr>
          <p:cNvSpPr/>
          <p:nvPr/>
        </p:nvSpPr>
        <p:spPr>
          <a:xfrm>
            <a:off x="16307147" y="3582678"/>
            <a:ext cx="1203821" cy="1039509"/>
          </a:xfrm>
          <a:prstGeom prst="rect">
            <a:avLst/>
          </a:prstGeom>
          <a:solidFill>
            <a:srgbClr val="0097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tangle 18">
            <a:extLst>
              <a:ext uri="{FF2B5EF4-FFF2-40B4-BE49-F238E27FC236}">
                <a16:creationId xmlns:a16="http://schemas.microsoft.com/office/drawing/2014/main" id="{280FF94D-6024-A75D-4048-875F724228F0}"/>
              </a:ext>
            </a:extLst>
          </p:cNvPr>
          <p:cNvSpPr/>
          <p:nvPr/>
        </p:nvSpPr>
        <p:spPr>
          <a:xfrm>
            <a:off x="16307147" y="5104025"/>
            <a:ext cx="1203821" cy="1039509"/>
          </a:xfrm>
          <a:prstGeom prst="rect">
            <a:avLst/>
          </a:prstGeom>
          <a:solidFill>
            <a:srgbClr val="8DC3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tangle 19">
            <a:extLst>
              <a:ext uri="{FF2B5EF4-FFF2-40B4-BE49-F238E27FC236}">
                <a16:creationId xmlns:a16="http://schemas.microsoft.com/office/drawing/2014/main" id="{9B09016C-6952-0AD9-9213-150AE798EF54}"/>
              </a:ext>
            </a:extLst>
          </p:cNvPr>
          <p:cNvSpPr/>
          <p:nvPr/>
        </p:nvSpPr>
        <p:spPr>
          <a:xfrm>
            <a:off x="16307148" y="6686937"/>
            <a:ext cx="1203821" cy="1039509"/>
          </a:xfrm>
          <a:prstGeom prst="rect">
            <a:avLst/>
          </a:prstGeom>
          <a:solidFill>
            <a:srgbClr val="0078B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TextBox 13">
            <a:extLst>
              <a:ext uri="{FF2B5EF4-FFF2-40B4-BE49-F238E27FC236}">
                <a16:creationId xmlns:a16="http://schemas.microsoft.com/office/drawing/2014/main" id="{49BA03BD-BAFD-93E9-5D69-94EF4320B354}"/>
              </a:ext>
            </a:extLst>
          </p:cNvPr>
          <p:cNvSpPr txBox="1"/>
          <p:nvPr/>
        </p:nvSpPr>
        <p:spPr>
          <a:xfrm>
            <a:off x="15962696" y="1676234"/>
            <a:ext cx="1892721" cy="258725"/>
          </a:xfrm>
          <a:prstGeom prst="rect">
            <a:avLst/>
          </a:prstGeom>
        </p:spPr>
        <p:txBody>
          <a:bodyPr wrap="square" lIns="0" tIns="0" rIns="0" bIns="0" rtlCol="0" anchor="t">
            <a:spAutoFit/>
          </a:bodyPr>
          <a:lstStyle/>
          <a:p>
            <a:pPr algn="ctr">
              <a:lnSpc>
                <a:spcPts val="2239"/>
              </a:lnSpc>
            </a:pPr>
            <a:r>
              <a:rPr lang="en-US" sz="1599">
                <a:solidFill>
                  <a:srgbClr val="000000"/>
                </a:solidFill>
                <a:latin typeface="Open Sauce"/>
                <a:ea typeface="Open Sauce"/>
                <a:cs typeface="Open Sauce"/>
                <a:sym typeface="Open Sauce"/>
              </a:rPr>
              <a:t>Color palette</a:t>
            </a:r>
          </a:p>
        </p:txBody>
      </p:sp>
      <p:sp>
        <p:nvSpPr>
          <p:cNvPr id="4" name="Freeform 15">
            <a:extLst>
              <a:ext uri="{FF2B5EF4-FFF2-40B4-BE49-F238E27FC236}">
                <a16:creationId xmlns:a16="http://schemas.microsoft.com/office/drawing/2014/main" id="{15040BF3-C649-8580-DB08-5BB39C665C8B}"/>
              </a:ext>
            </a:extLst>
          </p:cNvPr>
          <p:cNvSpPr>
            <a:spLocks noGrp="1" noRot="1" noMove="1" noResize="1" noEditPoints="1" noAdjustHandles="1" noChangeArrowheads="1" noChangeShapeType="1"/>
          </p:cNvSpPr>
          <p:nvPr/>
        </p:nvSpPr>
        <p:spPr>
          <a:xfrm>
            <a:off x="16826460" y="8911531"/>
            <a:ext cx="1107829" cy="1146515"/>
          </a:xfrm>
          <a:custGeom>
            <a:avLst/>
            <a:gdLst/>
            <a:ahLst/>
            <a:cxnLst/>
            <a:rect l="l" t="t" r="r" b="b"/>
            <a:pathLst>
              <a:path w="1107829" h="1146515">
                <a:moveTo>
                  <a:pt x="0" y="0"/>
                </a:moveTo>
                <a:lnTo>
                  <a:pt x="1107829" y="0"/>
                </a:lnTo>
                <a:lnTo>
                  <a:pt x="1107829" y="1146515"/>
                </a:lnTo>
                <a:lnTo>
                  <a:pt x="0" y="1146515"/>
                </a:lnTo>
                <a:lnTo>
                  <a:pt x="0" y="0"/>
                </a:lnTo>
                <a:close/>
              </a:path>
            </a:pathLst>
          </a:custGeom>
          <a:blipFill>
            <a:blip r:embed="rId5"/>
            <a:stretch>
              <a:fillRect/>
            </a:stretch>
          </a:blipFill>
        </p:spPr>
        <p:txBody>
          <a:bodyPr/>
          <a:lstStyle/>
          <a:p>
            <a:endParaRPr lang="en-US"/>
          </a:p>
        </p:txBody>
      </p:sp>
      <p:sp>
        <p:nvSpPr>
          <p:cNvPr id="23" name="Rectangle 22">
            <a:extLst>
              <a:ext uri="{FF2B5EF4-FFF2-40B4-BE49-F238E27FC236}">
                <a16:creationId xmlns:a16="http://schemas.microsoft.com/office/drawing/2014/main" id="{A1F9BF77-D28A-A42F-9ED5-4AB6D89E2115}"/>
              </a:ext>
            </a:extLst>
          </p:cNvPr>
          <p:cNvSpPr/>
          <p:nvPr/>
        </p:nvSpPr>
        <p:spPr>
          <a:xfrm>
            <a:off x="16307147" y="8053177"/>
            <a:ext cx="1203821" cy="1039509"/>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14">
            <a:extLst>
              <a:ext uri="{FF2B5EF4-FFF2-40B4-BE49-F238E27FC236}">
                <a16:creationId xmlns:a16="http://schemas.microsoft.com/office/drawing/2014/main" id="{519A2CF0-33C2-EF2A-C807-15C8B829DB30}"/>
              </a:ext>
            </a:extLst>
          </p:cNvPr>
          <p:cNvSpPr txBox="1"/>
          <p:nvPr/>
        </p:nvSpPr>
        <p:spPr>
          <a:xfrm>
            <a:off x="353710" y="9792996"/>
            <a:ext cx="350242" cy="198142"/>
          </a:xfrm>
          <a:prstGeom prst="rect">
            <a:avLst/>
          </a:prstGeom>
        </p:spPr>
        <p:txBody>
          <a:bodyPr lIns="0" tIns="0" rIns="0" bIns="0" rtlCol="0" anchor="t">
            <a:spAutoFit/>
          </a:bodyPr>
          <a:lstStyle/>
          <a:p>
            <a:pPr algn="ctr">
              <a:lnSpc>
                <a:spcPts val="1680"/>
              </a:lnSpc>
            </a:pPr>
            <a:r>
              <a:rPr lang="en-US" sz="1200" dirty="0">
                <a:solidFill>
                  <a:srgbClr val="000000"/>
                </a:solidFill>
                <a:latin typeface="Open Sauce"/>
                <a:ea typeface="Open Sauce"/>
                <a:cs typeface="Open Sauce"/>
                <a:sym typeface="Open Sauce"/>
              </a:rPr>
              <a:t>Date</a:t>
            </a:r>
          </a:p>
        </p:txBody>
      </p:sp>
    </p:spTree>
    <p:extLst>
      <p:ext uri="{BB962C8B-B14F-4D97-AF65-F5344CB8AC3E}">
        <p14:creationId xmlns:p14="http://schemas.microsoft.com/office/powerpoint/2010/main" val="1304415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35">
            <a:extLst>
              <a:ext uri="{FF2B5EF4-FFF2-40B4-BE49-F238E27FC236}">
                <a16:creationId xmlns:a16="http://schemas.microsoft.com/office/drawing/2014/main" id="{9BCF61B3-781F-9541-CB1A-61F151204D5C}"/>
              </a:ext>
            </a:extLst>
          </p:cNvPr>
          <p:cNvSpPr>
            <a:spLocks noGrp="1" noRot="1" noMove="1" noResize="1" noEditPoints="1" noAdjustHandles="1" noChangeArrowheads="1" noChangeShapeType="1"/>
          </p:cNvSpPr>
          <p:nvPr/>
        </p:nvSpPr>
        <p:spPr>
          <a:xfrm rot="1335747">
            <a:off x="6930320" y="-695193"/>
            <a:ext cx="13307788" cy="11677388"/>
          </a:xfrm>
          <a:custGeom>
            <a:avLst/>
            <a:gdLst>
              <a:gd name="connsiteX0" fmla="*/ 0 w 3765871"/>
              <a:gd name="connsiteY0" fmla="*/ 1771650 h 3543300"/>
              <a:gd name="connsiteX1" fmla="*/ 1882936 w 3765871"/>
              <a:gd name="connsiteY1" fmla="*/ 0 h 3543300"/>
              <a:gd name="connsiteX2" fmla="*/ 3765872 w 3765871"/>
              <a:gd name="connsiteY2" fmla="*/ 1771650 h 3543300"/>
              <a:gd name="connsiteX3" fmla="*/ 1882936 w 3765871"/>
              <a:gd name="connsiteY3" fmla="*/ 3543300 h 3543300"/>
              <a:gd name="connsiteX4" fmla="*/ 0 w 3765871"/>
              <a:gd name="connsiteY4" fmla="*/ 1771650 h 3543300"/>
              <a:gd name="connsiteX0" fmla="*/ 0 w 4186786"/>
              <a:gd name="connsiteY0" fmla="*/ 1784275 h 3561886"/>
              <a:gd name="connsiteX1" fmla="*/ 1882936 w 4186786"/>
              <a:gd name="connsiteY1" fmla="*/ 12625 h 3561886"/>
              <a:gd name="connsiteX2" fmla="*/ 4186786 w 4186786"/>
              <a:gd name="connsiteY2" fmla="*/ 1261761 h 3561886"/>
              <a:gd name="connsiteX3" fmla="*/ 1882936 w 4186786"/>
              <a:gd name="connsiteY3" fmla="*/ 3555925 h 3561886"/>
              <a:gd name="connsiteX4" fmla="*/ 0 w 4186786"/>
              <a:gd name="connsiteY4" fmla="*/ 1784275 h 3561886"/>
              <a:gd name="connsiteX0" fmla="*/ 14 w 4186800"/>
              <a:gd name="connsiteY0" fmla="*/ 1784275 h 3849823"/>
              <a:gd name="connsiteX1" fmla="*/ 1882950 w 4186800"/>
              <a:gd name="connsiteY1" fmla="*/ 12625 h 3849823"/>
              <a:gd name="connsiteX2" fmla="*/ 4186800 w 4186800"/>
              <a:gd name="connsiteY2" fmla="*/ 1261761 h 3849823"/>
              <a:gd name="connsiteX3" fmla="*/ 1911979 w 4186800"/>
              <a:gd name="connsiteY3" fmla="*/ 3846211 h 3849823"/>
              <a:gd name="connsiteX4" fmla="*/ 14 w 4186800"/>
              <a:gd name="connsiteY4" fmla="*/ 1784275 h 3849823"/>
              <a:gd name="connsiteX0" fmla="*/ 20 w 3809435"/>
              <a:gd name="connsiteY0" fmla="*/ 1484539 h 3837392"/>
              <a:gd name="connsiteX1" fmla="*/ 1505585 w 3809435"/>
              <a:gd name="connsiteY1" fmla="*/ 3175 h 3837392"/>
              <a:gd name="connsiteX2" fmla="*/ 3809435 w 3809435"/>
              <a:gd name="connsiteY2" fmla="*/ 1252311 h 3837392"/>
              <a:gd name="connsiteX3" fmla="*/ 1534614 w 3809435"/>
              <a:gd name="connsiteY3" fmla="*/ 3836761 h 3837392"/>
              <a:gd name="connsiteX4" fmla="*/ 20 w 3809435"/>
              <a:gd name="connsiteY4" fmla="*/ 1484539 h 3837392"/>
              <a:gd name="connsiteX0" fmla="*/ 238 w 3809653"/>
              <a:gd name="connsiteY0" fmla="*/ 1484539 h 3547205"/>
              <a:gd name="connsiteX1" fmla="*/ 1505803 w 3809653"/>
              <a:gd name="connsiteY1" fmla="*/ 3175 h 3547205"/>
              <a:gd name="connsiteX2" fmla="*/ 3809653 w 3809653"/>
              <a:gd name="connsiteY2" fmla="*/ 1252311 h 3547205"/>
              <a:gd name="connsiteX3" fmla="*/ 1607404 w 3809653"/>
              <a:gd name="connsiteY3" fmla="*/ 3546475 h 3547205"/>
              <a:gd name="connsiteX4" fmla="*/ 238 w 3809653"/>
              <a:gd name="connsiteY4" fmla="*/ 1484539 h 3547205"/>
              <a:gd name="connsiteX0" fmla="*/ 1052 w 2968638"/>
              <a:gd name="connsiteY0" fmla="*/ 1351435 h 3544130"/>
              <a:gd name="connsiteX1" fmla="*/ 664788 w 2968638"/>
              <a:gd name="connsiteY1" fmla="*/ 699 h 3544130"/>
              <a:gd name="connsiteX2" fmla="*/ 2968638 w 2968638"/>
              <a:gd name="connsiteY2" fmla="*/ 1249835 h 3544130"/>
              <a:gd name="connsiteX3" fmla="*/ 766389 w 2968638"/>
              <a:gd name="connsiteY3" fmla="*/ 3543999 h 3544130"/>
              <a:gd name="connsiteX4" fmla="*/ 1052 w 2968638"/>
              <a:gd name="connsiteY4" fmla="*/ 1351435 h 3544130"/>
              <a:gd name="connsiteX0" fmla="*/ 27390 w 2994976"/>
              <a:gd name="connsiteY0" fmla="*/ 1351435 h 3282893"/>
              <a:gd name="connsiteX1" fmla="*/ 691126 w 2994976"/>
              <a:gd name="connsiteY1" fmla="*/ 699 h 3282893"/>
              <a:gd name="connsiteX2" fmla="*/ 2994976 w 2994976"/>
              <a:gd name="connsiteY2" fmla="*/ 1249835 h 3282893"/>
              <a:gd name="connsiteX3" fmla="*/ 1416842 w 2994976"/>
              <a:gd name="connsiteY3" fmla="*/ 3282741 h 3282893"/>
              <a:gd name="connsiteX4" fmla="*/ 27390 w 2994976"/>
              <a:gd name="connsiteY4" fmla="*/ 1351435 h 3282893"/>
              <a:gd name="connsiteX0" fmla="*/ 24148 w 2991734"/>
              <a:gd name="connsiteY0" fmla="*/ 1322476 h 3253933"/>
              <a:gd name="connsiteX1" fmla="*/ 716912 w 2991734"/>
              <a:gd name="connsiteY1" fmla="*/ 769 h 3253933"/>
              <a:gd name="connsiteX2" fmla="*/ 2991734 w 2991734"/>
              <a:gd name="connsiteY2" fmla="*/ 1220876 h 3253933"/>
              <a:gd name="connsiteX3" fmla="*/ 1413600 w 2991734"/>
              <a:gd name="connsiteY3" fmla="*/ 3253782 h 3253933"/>
              <a:gd name="connsiteX4" fmla="*/ 24148 w 2991734"/>
              <a:gd name="connsiteY4" fmla="*/ 1322476 h 3253933"/>
              <a:gd name="connsiteX0" fmla="*/ 32895 w 2855338"/>
              <a:gd name="connsiteY0" fmla="*/ 1680593 h 3267155"/>
              <a:gd name="connsiteX1" fmla="*/ 580516 w 2855338"/>
              <a:gd name="connsiteY1" fmla="*/ 10543 h 3267155"/>
              <a:gd name="connsiteX2" fmla="*/ 2855338 w 2855338"/>
              <a:gd name="connsiteY2" fmla="*/ 1230650 h 3267155"/>
              <a:gd name="connsiteX3" fmla="*/ 1277204 w 2855338"/>
              <a:gd name="connsiteY3" fmla="*/ 3263556 h 3267155"/>
              <a:gd name="connsiteX4" fmla="*/ 32895 w 2855338"/>
              <a:gd name="connsiteY4" fmla="*/ 1680593 h 3267155"/>
              <a:gd name="connsiteX0" fmla="*/ 28625 w 2851068"/>
              <a:gd name="connsiteY0" fmla="*/ 1582104 h 3168615"/>
              <a:gd name="connsiteX1" fmla="*/ 605274 w 2851068"/>
              <a:gd name="connsiteY1" fmla="*/ 13654 h 3168615"/>
              <a:gd name="connsiteX2" fmla="*/ 2851068 w 2851068"/>
              <a:gd name="connsiteY2" fmla="*/ 1132161 h 3168615"/>
              <a:gd name="connsiteX3" fmla="*/ 1272934 w 2851068"/>
              <a:gd name="connsiteY3" fmla="*/ 3165067 h 3168615"/>
              <a:gd name="connsiteX4" fmla="*/ 28625 w 2851068"/>
              <a:gd name="connsiteY4" fmla="*/ 1582104 h 3168615"/>
              <a:gd name="connsiteX0" fmla="*/ 28625 w 2851068"/>
              <a:gd name="connsiteY0" fmla="*/ 1582104 h 3023873"/>
              <a:gd name="connsiteX1" fmla="*/ 605274 w 2851068"/>
              <a:gd name="connsiteY1" fmla="*/ 13654 h 3023873"/>
              <a:gd name="connsiteX2" fmla="*/ 2851068 w 2851068"/>
              <a:gd name="connsiteY2" fmla="*/ 1132161 h 3023873"/>
              <a:gd name="connsiteX3" fmla="*/ 1272934 w 2851068"/>
              <a:gd name="connsiteY3" fmla="*/ 3019924 h 3023873"/>
              <a:gd name="connsiteX4" fmla="*/ 28625 w 2851068"/>
              <a:gd name="connsiteY4" fmla="*/ 1582104 h 3023873"/>
              <a:gd name="connsiteX0" fmla="*/ 7652 w 2830095"/>
              <a:gd name="connsiteY0" fmla="*/ 1638210 h 3080014"/>
              <a:gd name="connsiteX1" fmla="*/ 831044 w 2830095"/>
              <a:gd name="connsiteY1" fmla="*/ 11703 h 3080014"/>
              <a:gd name="connsiteX2" fmla="*/ 2830095 w 2830095"/>
              <a:gd name="connsiteY2" fmla="*/ 1188267 h 3080014"/>
              <a:gd name="connsiteX3" fmla="*/ 1251961 w 2830095"/>
              <a:gd name="connsiteY3" fmla="*/ 3076030 h 3080014"/>
              <a:gd name="connsiteX4" fmla="*/ 7652 w 2830095"/>
              <a:gd name="connsiteY4" fmla="*/ 1638210 h 3080014"/>
              <a:gd name="connsiteX0" fmla="*/ 32894 w 2855337"/>
              <a:gd name="connsiteY0" fmla="*/ 1582104 h 3023873"/>
              <a:gd name="connsiteX1" fmla="*/ 580515 w 2855337"/>
              <a:gd name="connsiteY1" fmla="*/ 13654 h 3023873"/>
              <a:gd name="connsiteX2" fmla="*/ 2855337 w 2855337"/>
              <a:gd name="connsiteY2" fmla="*/ 1132161 h 3023873"/>
              <a:gd name="connsiteX3" fmla="*/ 1277203 w 2855337"/>
              <a:gd name="connsiteY3" fmla="*/ 3019924 h 3023873"/>
              <a:gd name="connsiteX4" fmla="*/ 32894 w 2855337"/>
              <a:gd name="connsiteY4" fmla="*/ 1582104 h 3023873"/>
              <a:gd name="connsiteX0" fmla="*/ 32894 w 2855337"/>
              <a:gd name="connsiteY0" fmla="*/ 1609825 h 3051594"/>
              <a:gd name="connsiteX1" fmla="*/ 580515 w 2855337"/>
              <a:gd name="connsiteY1" fmla="*/ 41375 h 3051594"/>
              <a:gd name="connsiteX2" fmla="*/ 2855337 w 2855337"/>
              <a:gd name="connsiteY2" fmla="*/ 1159882 h 3051594"/>
              <a:gd name="connsiteX3" fmla="*/ 1277203 w 2855337"/>
              <a:gd name="connsiteY3" fmla="*/ 3047645 h 3051594"/>
              <a:gd name="connsiteX4" fmla="*/ 32894 w 2855337"/>
              <a:gd name="connsiteY4" fmla="*/ 1609825 h 3051594"/>
              <a:gd name="connsiteX0" fmla="*/ 33757 w 2914257"/>
              <a:gd name="connsiteY0" fmla="*/ 1584726 h 3026986"/>
              <a:gd name="connsiteX1" fmla="*/ 581378 w 2914257"/>
              <a:gd name="connsiteY1" fmla="*/ 16276 h 3026986"/>
              <a:gd name="connsiteX2" fmla="*/ 2914257 w 2914257"/>
              <a:gd name="connsiteY2" fmla="*/ 1105754 h 3026986"/>
              <a:gd name="connsiteX3" fmla="*/ 1278066 w 2914257"/>
              <a:gd name="connsiteY3" fmla="*/ 3022546 h 3026986"/>
              <a:gd name="connsiteX4" fmla="*/ 33757 w 2914257"/>
              <a:gd name="connsiteY4" fmla="*/ 1584726 h 3026986"/>
              <a:gd name="connsiteX0" fmla="*/ 34673 w 2915173"/>
              <a:gd name="connsiteY0" fmla="*/ 1584726 h 2737979"/>
              <a:gd name="connsiteX1" fmla="*/ 582294 w 2915173"/>
              <a:gd name="connsiteY1" fmla="*/ 16276 h 2737979"/>
              <a:gd name="connsiteX2" fmla="*/ 2915173 w 2915173"/>
              <a:gd name="connsiteY2" fmla="*/ 1105754 h 2737979"/>
              <a:gd name="connsiteX3" fmla="*/ 1293496 w 2915173"/>
              <a:gd name="connsiteY3" fmla="*/ 2732260 h 2737979"/>
              <a:gd name="connsiteX4" fmla="*/ 34673 w 2915173"/>
              <a:gd name="connsiteY4" fmla="*/ 1584726 h 2737979"/>
              <a:gd name="connsiteX0" fmla="*/ 19445 w 3205375"/>
              <a:gd name="connsiteY0" fmla="*/ 1563123 h 2736397"/>
              <a:gd name="connsiteX1" fmla="*/ 872496 w 3205375"/>
              <a:gd name="connsiteY1" fmla="*/ 15264 h 2736397"/>
              <a:gd name="connsiteX2" fmla="*/ 3205375 w 3205375"/>
              <a:gd name="connsiteY2" fmla="*/ 1104742 h 2736397"/>
              <a:gd name="connsiteX3" fmla="*/ 1583698 w 3205375"/>
              <a:gd name="connsiteY3" fmla="*/ 2731248 h 2736397"/>
              <a:gd name="connsiteX4" fmla="*/ 19445 w 3205375"/>
              <a:gd name="connsiteY4" fmla="*/ 1563123 h 2736397"/>
              <a:gd name="connsiteX0" fmla="*/ 2905 w 3188835"/>
              <a:gd name="connsiteY0" fmla="*/ 1605926 h 2779244"/>
              <a:gd name="connsiteX1" fmla="*/ 1233453 w 3188835"/>
              <a:gd name="connsiteY1" fmla="*/ 13454 h 2779244"/>
              <a:gd name="connsiteX2" fmla="*/ 3188835 w 3188835"/>
              <a:gd name="connsiteY2" fmla="*/ 1147545 h 2779244"/>
              <a:gd name="connsiteX3" fmla="*/ 1567158 w 3188835"/>
              <a:gd name="connsiteY3" fmla="*/ 2774051 h 2779244"/>
              <a:gd name="connsiteX4" fmla="*/ 2905 w 3188835"/>
              <a:gd name="connsiteY4" fmla="*/ 1605926 h 2779244"/>
              <a:gd name="connsiteX0" fmla="*/ 5408 w 3191338"/>
              <a:gd name="connsiteY0" fmla="*/ 1646057 h 2819375"/>
              <a:gd name="connsiteX1" fmla="*/ 1235956 w 3191338"/>
              <a:gd name="connsiteY1" fmla="*/ 53585 h 2819375"/>
              <a:gd name="connsiteX2" fmla="*/ 3191338 w 3191338"/>
              <a:gd name="connsiteY2" fmla="*/ 1187676 h 2819375"/>
              <a:gd name="connsiteX3" fmla="*/ 1569661 w 3191338"/>
              <a:gd name="connsiteY3" fmla="*/ 2814182 h 2819375"/>
              <a:gd name="connsiteX4" fmla="*/ 5408 w 3191338"/>
              <a:gd name="connsiteY4" fmla="*/ 1646057 h 2819375"/>
              <a:gd name="connsiteX0" fmla="*/ 3276 w 3189206"/>
              <a:gd name="connsiteY0" fmla="*/ 1646057 h 2819417"/>
              <a:gd name="connsiteX1" fmla="*/ 1233824 w 3189206"/>
              <a:gd name="connsiteY1" fmla="*/ 53585 h 2819417"/>
              <a:gd name="connsiteX2" fmla="*/ 3189206 w 3189206"/>
              <a:gd name="connsiteY2" fmla="*/ 1187676 h 2819417"/>
              <a:gd name="connsiteX3" fmla="*/ 1567529 w 3189206"/>
              <a:gd name="connsiteY3" fmla="*/ 2814182 h 2819417"/>
              <a:gd name="connsiteX4" fmla="*/ 3276 w 3189206"/>
              <a:gd name="connsiteY4" fmla="*/ 1646057 h 2819417"/>
              <a:gd name="connsiteX0" fmla="*/ 1778 w 3146527"/>
              <a:gd name="connsiteY0" fmla="*/ 1191326 h 2761031"/>
              <a:gd name="connsiteX1" fmla="*/ 1191145 w 3146527"/>
              <a:gd name="connsiteY1" fmla="*/ 374 h 2761031"/>
              <a:gd name="connsiteX2" fmla="*/ 3146527 w 3146527"/>
              <a:gd name="connsiteY2" fmla="*/ 1134465 h 2761031"/>
              <a:gd name="connsiteX3" fmla="*/ 1524850 w 3146527"/>
              <a:gd name="connsiteY3" fmla="*/ 2760971 h 2761031"/>
              <a:gd name="connsiteX4" fmla="*/ 1778 w 3146527"/>
              <a:gd name="connsiteY4" fmla="*/ 1191326 h 2761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527" h="2761031">
                <a:moveTo>
                  <a:pt x="1778" y="1191326"/>
                </a:moveTo>
                <a:cubicBezTo>
                  <a:pt x="-40112" y="724364"/>
                  <a:pt x="667020" y="9851"/>
                  <a:pt x="1191145" y="374"/>
                </a:cubicBezTo>
                <a:cubicBezTo>
                  <a:pt x="1715270" y="-9103"/>
                  <a:pt x="3146527" y="156010"/>
                  <a:pt x="3146527" y="1134465"/>
                </a:cubicBezTo>
                <a:cubicBezTo>
                  <a:pt x="3146527" y="2112920"/>
                  <a:pt x="2048975" y="2751494"/>
                  <a:pt x="1524850" y="2760971"/>
                </a:cubicBezTo>
                <a:cubicBezTo>
                  <a:pt x="1000725" y="2770448"/>
                  <a:pt x="43668" y="1658288"/>
                  <a:pt x="1778" y="1191326"/>
                </a:cubicBezTo>
                <a:close/>
              </a:path>
            </a:pathLst>
          </a:custGeom>
          <a:solidFill>
            <a:srgbClr val="A1C5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Freeform 6"/>
          <p:cNvSpPr/>
          <p:nvPr/>
        </p:nvSpPr>
        <p:spPr>
          <a:xfrm rot="-2809131">
            <a:off x="7244315" y="6497939"/>
            <a:ext cx="3343682" cy="3464955"/>
          </a:xfrm>
          <a:custGeom>
            <a:avLst/>
            <a:gdLst/>
            <a:ahLst/>
            <a:cxnLst/>
            <a:rect l="l" t="t" r="r" b="b"/>
            <a:pathLst>
              <a:path w="3343682" h="3464955">
                <a:moveTo>
                  <a:pt x="0" y="0"/>
                </a:moveTo>
                <a:lnTo>
                  <a:pt x="3343682" y="0"/>
                </a:lnTo>
                <a:lnTo>
                  <a:pt x="3343682" y="3464955"/>
                </a:lnTo>
                <a:lnTo>
                  <a:pt x="0" y="3464955"/>
                </a:lnTo>
                <a:lnTo>
                  <a:pt x="0" y="0"/>
                </a:lnTo>
                <a:close/>
              </a:path>
            </a:pathLst>
          </a:custGeom>
          <a:blipFill>
            <a:blip r:embed="rId2">
              <a:alphaModFix amt="44999"/>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a:grpSpLocks noGrp="1" noUngrp="1" noRot="1" noMove="1" noResize="1"/>
          </p:cNvGrpSpPr>
          <p:nvPr/>
        </p:nvGrpSpPr>
        <p:grpSpPr>
          <a:xfrm>
            <a:off x="0" y="-144661"/>
            <a:ext cx="18288000" cy="10431661"/>
            <a:chOff x="0" y="-38100"/>
            <a:chExt cx="4816593" cy="2747433"/>
          </a:xfrm>
        </p:grpSpPr>
        <p:sp>
          <p:nvSpPr>
            <p:cNvPr id="8" name="Freeform 8"/>
            <p:cNvSpPr>
              <a:spLocks noGrp="1" noRot="1" noMove="1" noResize="1" noEditPoints="1" noAdjustHandles="1" noChangeArrowheads="1" noChangeShapeType="1"/>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74472">
                <a:alpha val="40000"/>
              </a:srgbClr>
            </a:solidFill>
          </p:spPr>
          <p:txBody>
            <a:bodyPr/>
            <a:lstStyle/>
            <a:p>
              <a:endParaRPr lang="en-US"/>
            </a:p>
          </p:txBody>
        </p:sp>
        <p:sp>
          <p:nvSpPr>
            <p:cNvPr id="9" name="TextBox 9"/>
            <p:cNvSpPr txBox="1">
              <a:spLocks noGrp="1" noRot="1" noMove="1" noResize="1" noEditPoints="1" noAdjustHandles="1" noChangeArrowheads="1" noChangeShapeType="1"/>
            </p:cNvSpPr>
            <p:nvPr/>
          </p:nvSpPr>
          <p:spPr>
            <a:xfrm>
              <a:off x="0" y="-38100"/>
              <a:ext cx="4816593" cy="2747433"/>
            </a:xfrm>
            <a:prstGeom prst="rect">
              <a:avLst/>
            </a:prstGeom>
          </p:spPr>
          <p:txBody>
            <a:bodyPr lIns="50800" tIns="50800" rIns="50800" bIns="50800" rtlCol="0" anchor="ctr"/>
            <a:lstStyle/>
            <a:p>
              <a:pPr algn="ctr">
                <a:lnSpc>
                  <a:spcPts val="2659"/>
                </a:lnSpc>
              </a:pPr>
              <a:endParaRPr/>
            </a:p>
          </p:txBody>
        </p:sp>
      </p:grpSp>
      <p:sp>
        <p:nvSpPr>
          <p:cNvPr id="10" name="Freeform 10"/>
          <p:cNvSpPr>
            <a:spLocks/>
          </p:cNvSpPr>
          <p:nvPr/>
        </p:nvSpPr>
        <p:spPr>
          <a:xfrm>
            <a:off x="321425" y="7608564"/>
            <a:ext cx="6187366" cy="2263329"/>
          </a:xfrm>
          <a:custGeom>
            <a:avLst/>
            <a:gdLst/>
            <a:ahLst/>
            <a:cxnLst/>
            <a:rect l="l" t="t" r="r" b="b"/>
            <a:pathLst>
              <a:path w="6187366" h="2263329">
                <a:moveTo>
                  <a:pt x="0" y="0"/>
                </a:moveTo>
                <a:lnTo>
                  <a:pt x="6187366" y="0"/>
                </a:lnTo>
                <a:lnTo>
                  <a:pt x="6187366" y="2263329"/>
                </a:lnTo>
                <a:lnTo>
                  <a:pt x="0" y="2263329"/>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595975" y="938040"/>
            <a:ext cx="8594731" cy="703847"/>
          </a:xfrm>
          <a:prstGeom prst="rect">
            <a:avLst/>
          </a:prstGeom>
        </p:spPr>
        <p:txBody>
          <a:bodyPr lIns="0" tIns="0" rIns="0" bIns="0" rtlCol="0" anchor="t">
            <a:spAutoFit/>
          </a:bodyPr>
          <a:lstStyle/>
          <a:p>
            <a:pPr algn="l">
              <a:lnSpc>
                <a:spcPts val="6019"/>
              </a:lnSpc>
            </a:pPr>
            <a:r>
              <a:rPr lang="en-US" sz="4299" b="1">
                <a:solidFill>
                  <a:srgbClr val="FFFFFF"/>
                </a:solidFill>
                <a:latin typeface="Open Sauce Heavy"/>
                <a:ea typeface="Open Sauce Heavy"/>
                <a:cs typeface="Open Sauce Heavy"/>
                <a:sym typeface="Open Sauce Heavy"/>
              </a:rPr>
              <a:t>Thank you!</a:t>
            </a:r>
          </a:p>
        </p:txBody>
      </p:sp>
      <p:sp>
        <p:nvSpPr>
          <p:cNvPr id="12" name="TextBox 12"/>
          <p:cNvSpPr txBox="1"/>
          <p:nvPr/>
        </p:nvSpPr>
        <p:spPr>
          <a:xfrm>
            <a:off x="595975" y="2608720"/>
            <a:ext cx="4402975" cy="527196"/>
          </a:xfrm>
          <a:prstGeom prst="rect">
            <a:avLst/>
          </a:prstGeom>
        </p:spPr>
        <p:txBody>
          <a:bodyPr wrap="square" lIns="0" tIns="0" rIns="0" bIns="0" rtlCol="0" anchor="t">
            <a:spAutoFit/>
          </a:bodyPr>
          <a:lstStyle/>
          <a:p>
            <a:pPr>
              <a:lnSpc>
                <a:spcPts val="4480"/>
              </a:lnSpc>
            </a:pPr>
            <a:r>
              <a:rPr lang="en-US" sz="3200" b="1" dirty="0">
                <a:solidFill>
                  <a:srgbClr val="FFFFFF"/>
                </a:solidFill>
                <a:latin typeface="Open Sauce Semi-Bold"/>
                <a:ea typeface="Open Sauce Semi-Bold"/>
                <a:cs typeface="Open Sauce Semi-Bold"/>
                <a:sym typeface="Open Sauce Semi-Bold"/>
              </a:rPr>
              <a:t>Ways to contact us:</a:t>
            </a:r>
          </a:p>
        </p:txBody>
      </p:sp>
      <p:sp>
        <p:nvSpPr>
          <p:cNvPr id="13" name="TextBox 13"/>
          <p:cNvSpPr txBox="1"/>
          <p:nvPr/>
        </p:nvSpPr>
        <p:spPr>
          <a:xfrm>
            <a:off x="1721421" y="3490944"/>
            <a:ext cx="2376092" cy="527196"/>
          </a:xfrm>
          <a:prstGeom prst="rect">
            <a:avLst/>
          </a:prstGeom>
        </p:spPr>
        <p:txBody>
          <a:bodyPr wrap="square" lIns="0" tIns="0" rIns="0" bIns="0" rtlCol="0" anchor="t">
            <a:spAutoFit/>
          </a:bodyPr>
          <a:lstStyle/>
          <a:p>
            <a:pPr>
              <a:lnSpc>
                <a:spcPts val="4480"/>
              </a:lnSpc>
            </a:pPr>
            <a:r>
              <a:rPr lang="en-US" sz="3200" b="1">
                <a:solidFill>
                  <a:srgbClr val="FFFFFF"/>
                </a:solidFill>
                <a:latin typeface="Open Sauce Semi-Bold"/>
                <a:ea typeface="Open Sauce Semi-Bold"/>
                <a:cs typeface="Open Sauce Semi-Bold"/>
                <a:sym typeface="Open Sauce Semi-Bold"/>
              </a:rPr>
              <a:t>eurreb.eu</a:t>
            </a:r>
          </a:p>
        </p:txBody>
      </p:sp>
      <p:pic>
        <p:nvPicPr>
          <p:cNvPr id="15" name="Picture 14" descr="A blue computer monitor with a black background&#10;&#10;AI-generated content may be incorrect.">
            <a:extLst>
              <a:ext uri="{FF2B5EF4-FFF2-40B4-BE49-F238E27FC236}">
                <a16:creationId xmlns:a16="http://schemas.microsoft.com/office/drawing/2014/main" id="{6B32985A-2259-1A68-7FD9-492648D805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976" y="5399397"/>
            <a:ext cx="741051" cy="658503"/>
          </a:xfrm>
          <a:prstGeom prst="rect">
            <a:avLst/>
          </a:prstGeom>
        </p:spPr>
      </p:pic>
      <p:pic>
        <p:nvPicPr>
          <p:cNvPr id="17" name="Picture 16" descr="A blue envelope with a black line&#10;&#10;AI-generated content may be incorrect.">
            <a:extLst>
              <a:ext uri="{FF2B5EF4-FFF2-40B4-BE49-F238E27FC236}">
                <a16:creationId xmlns:a16="http://schemas.microsoft.com/office/drawing/2014/main" id="{DC68F570-F9C2-317A-B147-C128B75046B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5975" y="4486520"/>
            <a:ext cx="741051" cy="529760"/>
          </a:xfrm>
          <a:prstGeom prst="rect">
            <a:avLst/>
          </a:prstGeom>
        </p:spPr>
      </p:pic>
      <p:pic>
        <p:nvPicPr>
          <p:cNvPr id="19" name="Picture 18" descr="A blue globe with black background&#10;&#10;AI-generated content may be incorrect.">
            <a:extLst>
              <a:ext uri="{FF2B5EF4-FFF2-40B4-BE49-F238E27FC236}">
                <a16:creationId xmlns:a16="http://schemas.microsoft.com/office/drawing/2014/main" id="{50C85108-BF6F-DA48-E2AB-F44A6672AB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5976" y="3383255"/>
            <a:ext cx="741052" cy="742574"/>
          </a:xfrm>
          <a:prstGeom prst="rect">
            <a:avLst/>
          </a:prstGeom>
        </p:spPr>
      </p:pic>
      <p:sp>
        <p:nvSpPr>
          <p:cNvPr id="20" name="TextBox 13">
            <a:extLst>
              <a:ext uri="{FF2B5EF4-FFF2-40B4-BE49-F238E27FC236}">
                <a16:creationId xmlns:a16="http://schemas.microsoft.com/office/drawing/2014/main" id="{033A6F9A-357D-D98A-50A1-D9F29EEC1509}"/>
              </a:ext>
            </a:extLst>
          </p:cNvPr>
          <p:cNvSpPr txBox="1"/>
          <p:nvPr/>
        </p:nvSpPr>
        <p:spPr>
          <a:xfrm>
            <a:off x="1721421" y="4486520"/>
            <a:ext cx="4402974" cy="527196"/>
          </a:xfrm>
          <a:prstGeom prst="rect">
            <a:avLst/>
          </a:prstGeom>
        </p:spPr>
        <p:txBody>
          <a:bodyPr wrap="square" lIns="0" tIns="0" rIns="0" bIns="0" rtlCol="0" anchor="t">
            <a:spAutoFit/>
          </a:bodyPr>
          <a:lstStyle/>
          <a:p>
            <a:pPr>
              <a:lnSpc>
                <a:spcPts val="4480"/>
              </a:lnSpc>
            </a:pPr>
            <a:r>
              <a:rPr lang="en-US" sz="3200" b="1">
                <a:solidFill>
                  <a:srgbClr val="FFFFFF"/>
                </a:solidFill>
                <a:latin typeface="Open Sauce Semi-Bold"/>
                <a:ea typeface="Open Sauce Semi-Bold"/>
                <a:cs typeface="Open Sauce Semi-Bold"/>
                <a:sym typeface="Open Sauce Semi-Bold"/>
              </a:rPr>
              <a:t>registries@lumc.nl</a:t>
            </a:r>
          </a:p>
        </p:txBody>
      </p:sp>
      <p:sp>
        <p:nvSpPr>
          <p:cNvPr id="21" name="TextBox 13">
            <a:extLst>
              <a:ext uri="{FF2B5EF4-FFF2-40B4-BE49-F238E27FC236}">
                <a16:creationId xmlns:a16="http://schemas.microsoft.com/office/drawing/2014/main" id="{9DA909ED-7E08-4957-AFD9-48ABD1120EB3}"/>
              </a:ext>
            </a:extLst>
          </p:cNvPr>
          <p:cNvSpPr txBox="1"/>
          <p:nvPr/>
        </p:nvSpPr>
        <p:spPr>
          <a:xfrm>
            <a:off x="1732688" y="5415814"/>
            <a:ext cx="7030312" cy="527196"/>
          </a:xfrm>
          <a:prstGeom prst="rect">
            <a:avLst/>
          </a:prstGeom>
        </p:spPr>
        <p:txBody>
          <a:bodyPr wrap="square" lIns="0" tIns="0" rIns="0" bIns="0" rtlCol="0" anchor="t">
            <a:spAutoFit/>
          </a:bodyPr>
          <a:lstStyle/>
          <a:p>
            <a:pPr>
              <a:lnSpc>
                <a:spcPts val="4480"/>
              </a:lnSpc>
            </a:pPr>
            <a:r>
              <a:rPr lang="en-US" sz="3200" b="1">
                <a:solidFill>
                  <a:srgbClr val="FFFFFF"/>
                </a:solidFill>
                <a:latin typeface="Open Sauce Semi-Bold"/>
                <a:ea typeface="Open Sauce Semi-Bold"/>
                <a:cs typeface="Open Sauce Semi-Bold"/>
                <a:sym typeface="Open Sauce Semi-Bold"/>
              </a:rPr>
              <a:t>drop-in sessions via Zoom</a:t>
            </a:r>
          </a:p>
        </p:txBody>
      </p:sp>
      <p:pic>
        <p:nvPicPr>
          <p:cNvPr id="2" name="Picture 1">
            <a:extLst>
              <a:ext uri="{FF2B5EF4-FFF2-40B4-BE49-F238E27FC236}">
                <a16:creationId xmlns:a16="http://schemas.microsoft.com/office/drawing/2014/main" id="{5AB1EDAD-CA32-F612-85AF-736BA2AA70FE}"/>
              </a:ext>
            </a:extLst>
          </p:cNvPr>
          <p:cNvPicPr>
            <a:picLocks noChangeAspect="1"/>
          </p:cNvPicPr>
          <p:nvPr/>
        </p:nvPicPr>
        <p:blipFill>
          <a:blip r:embed="rId8"/>
          <a:stretch>
            <a:fillRect/>
          </a:stretch>
        </p:blipFill>
        <p:spPr>
          <a:xfrm rot="20682412">
            <a:off x="8318364" y="-1797663"/>
            <a:ext cx="12744550" cy="125177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b7db0e1-541c-4a09-8887-b832b49441f0">
      <Terms xmlns="http://schemas.microsoft.com/office/infopath/2007/PartnerControls"/>
    </lcf76f155ced4ddcb4097134ff3c332f>
    <TaxCatchAll xmlns="7ef063c0-6a28-4ebd-9426-351aeca262b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367F4B246AB44784E547F553748FCC" ma:contentTypeVersion="15" ma:contentTypeDescription="Create a new document." ma:contentTypeScope="" ma:versionID="13bcdbc7839021d76aa45553a5350e3b">
  <xsd:schema xmlns:xsd="http://www.w3.org/2001/XMLSchema" xmlns:xs="http://www.w3.org/2001/XMLSchema" xmlns:p="http://schemas.microsoft.com/office/2006/metadata/properties" xmlns:ns2="bb7db0e1-541c-4a09-8887-b832b49441f0" xmlns:ns3="7ef063c0-6a28-4ebd-9426-351aeca262bc" targetNamespace="http://schemas.microsoft.com/office/2006/metadata/properties" ma:root="true" ma:fieldsID="a600c5ab9ee963cdf0ad9f19ab612ec3" ns2:_="" ns3:_="">
    <xsd:import namespace="bb7db0e1-541c-4a09-8887-b832b49441f0"/>
    <xsd:import namespace="7ef063c0-6a28-4ebd-9426-351aeca262b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7db0e1-541c-4a09-8887-b832b49441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0752b81f-bf1e-4216-85ee-deb0f27b41a7"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063c0-6a28-4ebd-9426-351aeca262b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3d9b963-4da0-4551-892b-5924c8b40ed7}" ma:internalName="TaxCatchAll" ma:showField="CatchAllData" ma:web="7ef063c0-6a28-4ebd-9426-351aeca262b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24513E-E146-422E-B7DD-8881C31E358B}">
  <ds:schemaRefs>
    <ds:schemaRef ds:uri="7ef063c0-6a28-4ebd-9426-351aeca262bc"/>
    <ds:schemaRef ds:uri="bb7db0e1-541c-4a09-8887-b832b49441f0"/>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2C71047-329A-4FDF-96AA-20519102F5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7db0e1-541c-4a09-8887-b832b49441f0"/>
    <ds:schemaRef ds:uri="7ef063c0-6a28-4ebd-9426-351aeca262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46B358-0D9B-42FA-9CEC-8E189E12B7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TotalTime>
  <Words>70</Words>
  <Application>Microsoft Office PowerPoint</Application>
  <PresentationFormat>Custom</PresentationFormat>
  <Paragraphs>30</Paragraphs>
  <Slides>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Open Sauce Semi-Bold</vt:lpstr>
      <vt:lpstr>Calibri</vt:lpstr>
      <vt:lpstr>Arial</vt:lpstr>
      <vt:lpstr>Open Sauce Bold</vt:lpstr>
      <vt:lpstr>Open Sauce</vt:lpstr>
      <vt:lpstr>Open Sauce 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EuRREB Slide templates</dc:title>
  <dc:creator>de Rooij, T.M. (ENDO)</dc:creator>
  <cp:lastModifiedBy>Blom, Jacqueline van der (ENDO - LUMC)</cp:lastModifiedBy>
  <cp:revision>1</cp:revision>
  <dcterms:created xsi:type="dcterms:W3CDTF">2006-08-16T00:00:00Z</dcterms:created>
  <dcterms:modified xsi:type="dcterms:W3CDTF">2026-06-03T15:56:46Z</dcterms:modified>
  <dc:identifier>DAGhcXJgDlk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0x010100AE367F4B246AB44784E547F553748FCC</vt:lpwstr>
  </property>
  <property fmtid="{D5CDD505-2E9C-101B-9397-08002B2CF9AE}" pid="3" name="MediaServiceImageTags">
    <vt:lpwstr/>
  </property>
</Properties>
</file>